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1"/>
  </p:sldMasterIdLst>
  <p:notesMasterIdLst>
    <p:notesMasterId r:id="rId10"/>
  </p:notesMasterIdLst>
  <p:sldIdLst>
    <p:sldId id="256" r:id="rId2"/>
    <p:sldId id="258" r:id="rId3"/>
    <p:sldId id="259" r:id="rId4"/>
    <p:sldId id="262" r:id="rId5"/>
    <p:sldId id="260" r:id="rId6"/>
    <p:sldId id="264" r:id="rId7"/>
    <p:sldId id="263" r:id="rId8"/>
    <p:sldId id="261" r:id="rId9"/>
  </p:sldIdLst>
  <p:sldSz cx="12192000" cy="6858000"/>
  <p:notesSz cx="6858000" cy="9144000"/>
  <p:defaultTextStyle>
    <a:defPPr>
      <a:defRPr lang="en-E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6917"/>
    <a:srgbClr val="FF8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03"/>
    <p:restoredTop sz="94694"/>
  </p:normalViewPr>
  <p:slideViewPr>
    <p:cSldViewPr snapToGrid="0">
      <p:cViewPr varScale="1">
        <p:scale>
          <a:sx n="106" d="100"/>
          <a:sy n="106" d="100"/>
        </p:scale>
        <p:origin x="12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6" Type="http://schemas.openxmlformats.org/officeDocument/2006/relationships/image" Target="../media/image20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hyperlink" Target="https://msng.link/o/?@Irina_Kablukova=tg" TargetMode="External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hyperlink" Target="mailto:info@accountingresources.eu" TargetMode="External"/><Relationship Id="rId1" Type="http://schemas.openxmlformats.org/officeDocument/2006/relationships/hyperlink" Target="tel:+123456789" TargetMode="Externa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hyperlink" Target="https://msng.link/o/?37253954018=wa" TargetMode="External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hyperlink" Target="https://msng.link/o/?37253954018=vi" TargetMode="External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6" Type="http://schemas.openxmlformats.org/officeDocument/2006/relationships/image" Target="../media/image20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3.png"/><Relationship Id="rId3" Type="http://schemas.openxmlformats.org/officeDocument/2006/relationships/hyperlink" Target="tel:+123456789" TargetMode="External"/><Relationship Id="rId7" Type="http://schemas.openxmlformats.org/officeDocument/2006/relationships/image" Target="../media/image29.png"/><Relationship Id="rId12" Type="http://schemas.openxmlformats.org/officeDocument/2006/relationships/hyperlink" Target="https://msng.link/o/?37253954018=vi" TargetMode="External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hyperlink" Target="mailto:info@accountingresources.eu" TargetMode="External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5" Type="http://schemas.openxmlformats.org/officeDocument/2006/relationships/hyperlink" Target="https://msng.link/o/?37253954018=wa" TargetMode="External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hyperlink" Target="https://msng.link/o/?@Irina_Kablukova=tg" TargetMode="External"/><Relationship Id="rId14" Type="http://schemas.openxmlformats.org/officeDocument/2006/relationships/image" Target="../media/image3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BF5D6D-D52B-44B4-BDCE-AB67F6566DA1}" type="doc">
      <dgm:prSet loTypeId="urn:microsoft.com/office/officeart/2018/2/layout/IconLabelList" loCatId="icon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3ECEDC4-6B3C-448D-BB0B-9A596F9C995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Customer recognized as a Key Customer</a:t>
          </a:r>
          <a:endParaRPr lang="en-US" dirty="0">
            <a:latin typeface="Montserrat" pitchFamily="2" charset="77"/>
          </a:endParaRPr>
        </a:p>
      </dgm:t>
    </dgm:pt>
    <dgm:pt modelId="{F7EF34F9-E5BC-4B2B-BD27-291D0A038D64}" type="parTrans" cxnId="{1779CA40-C703-42FC-A5FA-2D296FE2EA08}">
      <dgm:prSet/>
      <dgm:spPr/>
      <dgm:t>
        <a:bodyPr/>
        <a:lstStyle/>
        <a:p>
          <a:endParaRPr lang="en-US"/>
        </a:p>
      </dgm:t>
    </dgm:pt>
    <dgm:pt modelId="{F7024B54-F179-4A4C-B714-B1F2B1717A04}" type="sibTrans" cxnId="{1779CA40-C703-42FC-A5FA-2D296FE2EA0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85A5A74-7FBD-4209-A50A-138E1B6A957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Avoid routine and chaos, focus on growth</a:t>
          </a:r>
          <a:endParaRPr lang="en-US" dirty="0">
            <a:latin typeface="Montserrat" pitchFamily="2" charset="77"/>
          </a:endParaRPr>
        </a:p>
      </dgm:t>
    </dgm:pt>
    <dgm:pt modelId="{23CE531C-35D3-4D40-BD7B-1A7A140EB24E}" type="parTrans" cxnId="{B16D2E2B-A435-42FE-9F13-2D5A297ADCC2}">
      <dgm:prSet/>
      <dgm:spPr/>
      <dgm:t>
        <a:bodyPr/>
        <a:lstStyle/>
        <a:p>
          <a:endParaRPr lang="en-US"/>
        </a:p>
      </dgm:t>
    </dgm:pt>
    <dgm:pt modelId="{D5F3A42F-0441-44EC-8801-2DFB917E4096}" type="sibTrans" cxnId="{B16D2E2B-A435-42FE-9F13-2D5A297ADCC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D1733E1-5830-4DA6-AA22-BAD068C6B1C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Ready for an integrated approach with continuous feedback</a:t>
          </a:r>
          <a:endParaRPr lang="en-US" dirty="0">
            <a:latin typeface="Montserrat" pitchFamily="2" charset="77"/>
          </a:endParaRPr>
        </a:p>
      </dgm:t>
    </dgm:pt>
    <dgm:pt modelId="{7C164E08-61C0-43E9-9A21-8F8934119410}" type="parTrans" cxnId="{6064EBBE-9AD3-46D2-9B1D-506D0B75265B}">
      <dgm:prSet/>
      <dgm:spPr/>
      <dgm:t>
        <a:bodyPr/>
        <a:lstStyle/>
        <a:p>
          <a:endParaRPr lang="en-US"/>
        </a:p>
      </dgm:t>
    </dgm:pt>
    <dgm:pt modelId="{CB0ACE61-4C0D-441C-8305-7C307893A51B}" type="sibTrans" cxnId="{6064EBBE-9AD3-46D2-9B1D-506D0B75265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2941496-B864-44CA-B399-A224546B00F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Multilanguage Expert </a:t>
          </a:r>
          <a:r>
            <a:rPr lang="en-GB" dirty="0">
              <a:latin typeface="Montserrat" pitchFamily="2" charset="77"/>
            </a:rPr>
            <a:t>T</a:t>
          </a:r>
          <a:r>
            <a:rPr lang="en-GB" b="0" i="0" dirty="0">
              <a:latin typeface="Montserrat" pitchFamily="2" charset="77"/>
            </a:rPr>
            <a:t>eam for legal, tax, finance, and admin</a:t>
          </a:r>
          <a:endParaRPr lang="en-US" dirty="0">
            <a:latin typeface="Montserrat" pitchFamily="2" charset="77"/>
          </a:endParaRPr>
        </a:p>
      </dgm:t>
    </dgm:pt>
    <dgm:pt modelId="{BDF0B9CA-B771-47EA-8824-1724D951078A}" type="parTrans" cxnId="{A71C7E72-B63D-4761-8370-32BF7FFC2009}">
      <dgm:prSet/>
      <dgm:spPr/>
      <dgm:t>
        <a:bodyPr/>
        <a:lstStyle/>
        <a:p>
          <a:endParaRPr lang="en-US"/>
        </a:p>
      </dgm:t>
    </dgm:pt>
    <dgm:pt modelId="{6CD5ADF8-FAF3-4075-9D48-1126674E4759}" type="sibTrans" cxnId="{A71C7E72-B63D-4761-8370-32BF7FFC200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03B6B50-864B-4563-BB9F-C6E2B4A075A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Latest trends and business growth resources</a:t>
          </a:r>
          <a:endParaRPr lang="en-US" dirty="0">
            <a:latin typeface="Montserrat" pitchFamily="2" charset="77"/>
          </a:endParaRPr>
        </a:p>
      </dgm:t>
    </dgm:pt>
    <dgm:pt modelId="{7E9ECD1F-B34E-4307-AD26-0E89106F88B5}" type="parTrans" cxnId="{F7DD55FB-517C-4493-B5F8-D466A5FC8034}">
      <dgm:prSet/>
      <dgm:spPr/>
      <dgm:t>
        <a:bodyPr/>
        <a:lstStyle/>
        <a:p>
          <a:endParaRPr lang="en-US"/>
        </a:p>
      </dgm:t>
    </dgm:pt>
    <dgm:pt modelId="{09591D2A-1C6A-49A6-B0D2-379EB9BBF842}" type="sibTrans" cxnId="{F7DD55FB-517C-4493-B5F8-D466A5FC803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50684CF-1CEE-4A12-8FFA-3648688B545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Automated processes for smarter decisions</a:t>
          </a:r>
          <a:endParaRPr lang="en-US" dirty="0">
            <a:latin typeface="Montserrat" pitchFamily="2" charset="77"/>
          </a:endParaRPr>
        </a:p>
      </dgm:t>
    </dgm:pt>
    <dgm:pt modelId="{36F43DCB-94E7-47E9-A5FB-CEFFD8716843}" type="parTrans" cxnId="{E4DD0015-6492-4AE3-9D0D-DC7F08D8D3AC}">
      <dgm:prSet/>
      <dgm:spPr/>
      <dgm:t>
        <a:bodyPr/>
        <a:lstStyle/>
        <a:p>
          <a:endParaRPr lang="en-US"/>
        </a:p>
      </dgm:t>
    </dgm:pt>
    <dgm:pt modelId="{8779336D-5278-40C5-A21A-E73EEE095875}" type="sibTrans" cxnId="{E4DD0015-6492-4AE3-9D0D-DC7F08D8D3A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5552775-C86B-40DB-B659-D934DEC691F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dirty="0">
              <a:latin typeface="Montserrat" pitchFamily="2" charset="77"/>
            </a:rPr>
            <a:t>Continuous service improvement with advanced IT</a:t>
          </a:r>
          <a:endParaRPr lang="en-US" dirty="0">
            <a:latin typeface="Montserrat" pitchFamily="2" charset="77"/>
          </a:endParaRPr>
        </a:p>
      </dgm:t>
    </dgm:pt>
    <dgm:pt modelId="{CB2172CA-1470-4DE7-8A9B-D0D219EBB14D}" type="parTrans" cxnId="{0D8AA128-148B-4858-8DE0-23F2FB645131}">
      <dgm:prSet/>
      <dgm:spPr/>
      <dgm:t>
        <a:bodyPr/>
        <a:lstStyle/>
        <a:p>
          <a:endParaRPr lang="en-US"/>
        </a:p>
      </dgm:t>
    </dgm:pt>
    <dgm:pt modelId="{2A2E1015-7592-48CF-B024-442C969E0135}" type="sibTrans" cxnId="{0D8AA128-148B-4858-8DE0-23F2FB64513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FB675F5-BD43-4636-BC5B-F37AA3A648E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latin typeface="Montserrat" pitchFamily="2" charset="77"/>
            </a:rPr>
            <a:t>A</a:t>
          </a:r>
          <a:r>
            <a:rPr lang="en-GB" b="0" i="0" dirty="0">
              <a:latin typeface="Montserrat" pitchFamily="2" charset="77"/>
            </a:rPr>
            <a:t>utomating routine accounting and administrative processes </a:t>
          </a:r>
          <a:endParaRPr lang="en-US" dirty="0">
            <a:latin typeface="Montserrat" pitchFamily="2" charset="77"/>
          </a:endParaRPr>
        </a:p>
      </dgm:t>
    </dgm:pt>
    <dgm:pt modelId="{1AF1577B-BE0D-444B-80DF-BEF22081FAE4}" type="parTrans" cxnId="{1E31616C-BA18-461A-958C-351FAD4225A2}">
      <dgm:prSet/>
      <dgm:spPr/>
      <dgm:t>
        <a:bodyPr/>
        <a:lstStyle/>
        <a:p>
          <a:endParaRPr lang="en-US"/>
        </a:p>
      </dgm:t>
    </dgm:pt>
    <dgm:pt modelId="{1C5C283D-08EA-4C97-BDF6-5C277C3F71AD}" type="sibTrans" cxnId="{1E31616C-BA18-461A-958C-351FAD4225A2}">
      <dgm:prSet/>
      <dgm:spPr/>
      <dgm:t>
        <a:bodyPr/>
        <a:lstStyle/>
        <a:p>
          <a:endParaRPr lang="en-US"/>
        </a:p>
      </dgm:t>
    </dgm:pt>
    <dgm:pt modelId="{131D465A-B86C-4205-A5CD-77EC29DF1074}" type="pres">
      <dgm:prSet presAssocID="{E9BF5D6D-D52B-44B4-BDCE-AB67F6566DA1}" presName="root" presStyleCnt="0">
        <dgm:presLayoutVars>
          <dgm:dir/>
          <dgm:resizeHandles val="exact"/>
        </dgm:presLayoutVars>
      </dgm:prSet>
      <dgm:spPr/>
    </dgm:pt>
    <dgm:pt modelId="{7D383F03-5AFE-4FB2-AEEA-AA7D0EB34B2C}" type="pres">
      <dgm:prSet presAssocID="{73ECEDC4-6B3C-448D-BB0B-9A596F9C9954}" presName="compNode" presStyleCnt="0"/>
      <dgm:spPr/>
    </dgm:pt>
    <dgm:pt modelId="{88E572BA-68BC-4520-BD24-ECF3681D49E7}" type="pres">
      <dgm:prSet presAssocID="{73ECEDC4-6B3C-448D-BB0B-9A596F9C9954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</dgm:pt>
    <dgm:pt modelId="{0F5EDE51-D768-464F-9C51-75F699F1B9E9}" type="pres">
      <dgm:prSet presAssocID="{73ECEDC4-6B3C-448D-BB0B-9A596F9C9954}" presName="spaceRect" presStyleCnt="0"/>
      <dgm:spPr/>
    </dgm:pt>
    <dgm:pt modelId="{72597C7A-3E90-4BC2-B33D-9D07818115C9}" type="pres">
      <dgm:prSet presAssocID="{73ECEDC4-6B3C-448D-BB0B-9A596F9C9954}" presName="textRect" presStyleLbl="revTx" presStyleIdx="0" presStyleCnt="8">
        <dgm:presLayoutVars>
          <dgm:chMax val="1"/>
          <dgm:chPref val="1"/>
        </dgm:presLayoutVars>
      </dgm:prSet>
      <dgm:spPr/>
    </dgm:pt>
    <dgm:pt modelId="{732161DC-4D66-4C33-B7B6-6AB08F2D9939}" type="pres">
      <dgm:prSet presAssocID="{F7024B54-F179-4A4C-B714-B1F2B1717A04}" presName="sibTrans" presStyleCnt="0"/>
      <dgm:spPr/>
    </dgm:pt>
    <dgm:pt modelId="{0CBDD6CA-BBF1-426F-A17D-D3F2359227C7}" type="pres">
      <dgm:prSet presAssocID="{985A5A74-7FBD-4209-A50A-138E1B6A9574}" presName="compNode" presStyleCnt="0"/>
      <dgm:spPr/>
    </dgm:pt>
    <dgm:pt modelId="{298EF0E0-0519-4AA4-B9C3-D8AB347304A4}" type="pres">
      <dgm:prSet presAssocID="{985A5A74-7FBD-4209-A50A-138E1B6A9574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Hourglass Finished"/>
        </a:ext>
      </dgm:extLst>
    </dgm:pt>
    <dgm:pt modelId="{F44B1479-D09A-43BE-9518-1B8CAF453316}" type="pres">
      <dgm:prSet presAssocID="{985A5A74-7FBD-4209-A50A-138E1B6A9574}" presName="spaceRect" presStyleCnt="0"/>
      <dgm:spPr/>
    </dgm:pt>
    <dgm:pt modelId="{3D6F279C-AFE2-437E-BB79-3E9B3735D8D5}" type="pres">
      <dgm:prSet presAssocID="{985A5A74-7FBD-4209-A50A-138E1B6A9574}" presName="textRect" presStyleLbl="revTx" presStyleIdx="1" presStyleCnt="8">
        <dgm:presLayoutVars>
          <dgm:chMax val="1"/>
          <dgm:chPref val="1"/>
        </dgm:presLayoutVars>
      </dgm:prSet>
      <dgm:spPr/>
    </dgm:pt>
    <dgm:pt modelId="{812575B3-C3B6-4472-8F72-10440731D74F}" type="pres">
      <dgm:prSet presAssocID="{D5F3A42F-0441-44EC-8801-2DFB917E4096}" presName="sibTrans" presStyleCnt="0"/>
      <dgm:spPr/>
    </dgm:pt>
    <dgm:pt modelId="{DC8C69A6-6638-44F5-8FE1-2FD20F092536}" type="pres">
      <dgm:prSet presAssocID="{3D1733E1-5830-4DA6-AA22-BAD068C6B1CC}" presName="compNode" presStyleCnt="0"/>
      <dgm:spPr/>
    </dgm:pt>
    <dgm:pt modelId="{68DEA8DC-DB66-4142-83BF-BC86096BA6A9}" type="pres">
      <dgm:prSet presAssocID="{3D1733E1-5830-4DA6-AA22-BAD068C6B1CC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8C855C9C-08E9-4A53-967D-6FA566143EC0}" type="pres">
      <dgm:prSet presAssocID="{3D1733E1-5830-4DA6-AA22-BAD068C6B1CC}" presName="spaceRect" presStyleCnt="0"/>
      <dgm:spPr/>
    </dgm:pt>
    <dgm:pt modelId="{980D9F46-C6A2-4CE6-A90D-F523E1A70221}" type="pres">
      <dgm:prSet presAssocID="{3D1733E1-5830-4DA6-AA22-BAD068C6B1CC}" presName="textRect" presStyleLbl="revTx" presStyleIdx="2" presStyleCnt="8">
        <dgm:presLayoutVars>
          <dgm:chMax val="1"/>
          <dgm:chPref val="1"/>
        </dgm:presLayoutVars>
      </dgm:prSet>
      <dgm:spPr/>
    </dgm:pt>
    <dgm:pt modelId="{66005C6C-17A9-437A-BEEE-221530523B27}" type="pres">
      <dgm:prSet presAssocID="{CB0ACE61-4C0D-441C-8305-7C307893A51B}" presName="sibTrans" presStyleCnt="0"/>
      <dgm:spPr/>
    </dgm:pt>
    <dgm:pt modelId="{80057CEE-873B-4FB9-98DB-A4C03A6A06C5}" type="pres">
      <dgm:prSet presAssocID="{22941496-B864-44CA-B399-A224546B00F2}" presName="compNode" presStyleCnt="0"/>
      <dgm:spPr/>
    </dgm:pt>
    <dgm:pt modelId="{35F0AE2A-94CC-426E-AD32-2882BB5FB7E4}" type="pres">
      <dgm:prSet presAssocID="{22941496-B864-44CA-B399-A224546B00F2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7D58C007-BB5E-4B38-9B42-44630BF20109}" type="pres">
      <dgm:prSet presAssocID="{22941496-B864-44CA-B399-A224546B00F2}" presName="spaceRect" presStyleCnt="0"/>
      <dgm:spPr/>
    </dgm:pt>
    <dgm:pt modelId="{C5767CBD-590A-44AF-840F-AE6ED699F21A}" type="pres">
      <dgm:prSet presAssocID="{22941496-B864-44CA-B399-A224546B00F2}" presName="textRect" presStyleLbl="revTx" presStyleIdx="3" presStyleCnt="8">
        <dgm:presLayoutVars>
          <dgm:chMax val="1"/>
          <dgm:chPref val="1"/>
        </dgm:presLayoutVars>
      </dgm:prSet>
      <dgm:spPr/>
    </dgm:pt>
    <dgm:pt modelId="{23756C10-ED76-4BC5-B507-4E84AA0B4931}" type="pres">
      <dgm:prSet presAssocID="{6CD5ADF8-FAF3-4075-9D48-1126674E4759}" presName="sibTrans" presStyleCnt="0"/>
      <dgm:spPr/>
    </dgm:pt>
    <dgm:pt modelId="{250D82D5-646A-4946-8885-40504AFEED8D}" type="pres">
      <dgm:prSet presAssocID="{403B6B50-864B-4563-BB9F-C6E2B4A075A5}" presName="compNode" presStyleCnt="0"/>
      <dgm:spPr/>
    </dgm:pt>
    <dgm:pt modelId="{D0B90FB6-7F9E-4BAF-8043-56002B5DFE0A}" type="pres">
      <dgm:prSet presAssocID="{403B6B50-864B-4563-BB9F-C6E2B4A075A5}" presName="iconRect" presStyleLbl="node1" presStyleIdx="4" presStyleCnt="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4F29D78F-E8A1-445D-840E-509B16E90175}" type="pres">
      <dgm:prSet presAssocID="{403B6B50-864B-4563-BB9F-C6E2B4A075A5}" presName="spaceRect" presStyleCnt="0"/>
      <dgm:spPr/>
    </dgm:pt>
    <dgm:pt modelId="{78253E95-A161-4C8A-8907-5269EE7650EC}" type="pres">
      <dgm:prSet presAssocID="{403B6B50-864B-4563-BB9F-C6E2B4A075A5}" presName="textRect" presStyleLbl="revTx" presStyleIdx="4" presStyleCnt="8">
        <dgm:presLayoutVars>
          <dgm:chMax val="1"/>
          <dgm:chPref val="1"/>
        </dgm:presLayoutVars>
      </dgm:prSet>
      <dgm:spPr/>
    </dgm:pt>
    <dgm:pt modelId="{B744F1F7-5FE4-4789-9064-D0ED8A132486}" type="pres">
      <dgm:prSet presAssocID="{09591D2A-1C6A-49A6-B0D2-379EB9BBF842}" presName="sibTrans" presStyleCnt="0"/>
      <dgm:spPr/>
    </dgm:pt>
    <dgm:pt modelId="{849EA41E-4CBB-4614-B339-CB85948A4705}" type="pres">
      <dgm:prSet presAssocID="{950684CF-1CEE-4A12-8FFA-3648688B5451}" presName="compNode" presStyleCnt="0"/>
      <dgm:spPr/>
    </dgm:pt>
    <dgm:pt modelId="{D882AD71-4998-448F-B8A5-07DBF38ADDA4}" type="pres">
      <dgm:prSet presAssocID="{950684CF-1CEE-4A12-8FFA-3648688B5451}" presName="iconRect" presStyleLbl="node1" presStyleIdx="5" presStyleCnt="8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A3739FFC-73EE-4120-B469-53D4989C0A73}" type="pres">
      <dgm:prSet presAssocID="{950684CF-1CEE-4A12-8FFA-3648688B5451}" presName="spaceRect" presStyleCnt="0"/>
      <dgm:spPr/>
    </dgm:pt>
    <dgm:pt modelId="{2DD7FB00-0201-4169-8EEB-247BACAF1214}" type="pres">
      <dgm:prSet presAssocID="{950684CF-1CEE-4A12-8FFA-3648688B5451}" presName="textRect" presStyleLbl="revTx" presStyleIdx="5" presStyleCnt="8">
        <dgm:presLayoutVars>
          <dgm:chMax val="1"/>
          <dgm:chPref val="1"/>
        </dgm:presLayoutVars>
      </dgm:prSet>
      <dgm:spPr/>
    </dgm:pt>
    <dgm:pt modelId="{2B35096A-1C7D-4944-86C5-ED58ED39C633}" type="pres">
      <dgm:prSet presAssocID="{8779336D-5278-40C5-A21A-E73EEE095875}" presName="sibTrans" presStyleCnt="0"/>
      <dgm:spPr/>
    </dgm:pt>
    <dgm:pt modelId="{7BFB3158-6D5C-44B8-BCEF-61CD1FE6E694}" type="pres">
      <dgm:prSet presAssocID="{05552775-C86B-40DB-B659-D934DEC691F7}" presName="compNode" presStyleCnt="0"/>
      <dgm:spPr/>
    </dgm:pt>
    <dgm:pt modelId="{680D70E7-866B-4C08-BDD2-F2F113060CE2}" type="pres">
      <dgm:prSet presAssocID="{05552775-C86B-40DB-B659-D934DEC691F7}" presName="iconRect" presStyleLbl="node1" presStyleIdx="6" presStyleCnt="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E9C8206-3BE3-4C70-BAE3-E4DA37AFA512}" type="pres">
      <dgm:prSet presAssocID="{05552775-C86B-40DB-B659-D934DEC691F7}" presName="spaceRect" presStyleCnt="0"/>
      <dgm:spPr/>
    </dgm:pt>
    <dgm:pt modelId="{E8CE93EE-E579-4B75-B619-37AF15EBE2C6}" type="pres">
      <dgm:prSet presAssocID="{05552775-C86B-40DB-B659-D934DEC691F7}" presName="textRect" presStyleLbl="revTx" presStyleIdx="6" presStyleCnt="8">
        <dgm:presLayoutVars>
          <dgm:chMax val="1"/>
          <dgm:chPref val="1"/>
        </dgm:presLayoutVars>
      </dgm:prSet>
      <dgm:spPr/>
    </dgm:pt>
    <dgm:pt modelId="{5D581A3F-3DC0-4332-9618-34C73B37BD98}" type="pres">
      <dgm:prSet presAssocID="{2A2E1015-7592-48CF-B024-442C969E0135}" presName="sibTrans" presStyleCnt="0"/>
      <dgm:spPr/>
    </dgm:pt>
    <dgm:pt modelId="{452E8792-137E-47DF-88D3-462B8CFD9826}" type="pres">
      <dgm:prSet presAssocID="{8FB675F5-BD43-4636-BC5B-F37AA3A648E2}" presName="compNode" presStyleCnt="0"/>
      <dgm:spPr/>
    </dgm:pt>
    <dgm:pt modelId="{EB0917F3-FAC6-4436-88BA-F9AD81ECAD0E}" type="pres">
      <dgm:prSet presAssocID="{8FB675F5-BD43-4636-BC5B-F37AA3A648E2}" presName="iconRect" presStyleLbl="node1" presStyleIdx="7" presStyleCnt="8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5A8BF248-783D-44D5-830E-E4DF9D2E239A}" type="pres">
      <dgm:prSet presAssocID="{8FB675F5-BD43-4636-BC5B-F37AA3A648E2}" presName="spaceRect" presStyleCnt="0"/>
      <dgm:spPr/>
    </dgm:pt>
    <dgm:pt modelId="{5456B38B-56C6-4AB8-9CDC-4A4BFB45E453}" type="pres">
      <dgm:prSet presAssocID="{8FB675F5-BD43-4636-BC5B-F37AA3A648E2}" presName="textRect" presStyleLbl="revTx" presStyleIdx="7" presStyleCnt="8">
        <dgm:presLayoutVars>
          <dgm:chMax val="1"/>
          <dgm:chPref val="1"/>
        </dgm:presLayoutVars>
      </dgm:prSet>
      <dgm:spPr/>
    </dgm:pt>
  </dgm:ptLst>
  <dgm:cxnLst>
    <dgm:cxn modelId="{E4DD0015-6492-4AE3-9D0D-DC7F08D8D3AC}" srcId="{E9BF5D6D-D52B-44B4-BDCE-AB67F6566DA1}" destId="{950684CF-1CEE-4A12-8FFA-3648688B5451}" srcOrd="5" destOrd="0" parTransId="{36F43DCB-94E7-47E9-A5FB-CEFFD8716843}" sibTransId="{8779336D-5278-40C5-A21A-E73EEE095875}"/>
    <dgm:cxn modelId="{8D547F23-0827-1B43-9C18-FCA2E106566B}" type="presOf" srcId="{403B6B50-864B-4563-BB9F-C6E2B4A075A5}" destId="{78253E95-A161-4C8A-8907-5269EE7650EC}" srcOrd="0" destOrd="0" presId="urn:microsoft.com/office/officeart/2018/2/layout/IconLabelList"/>
    <dgm:cxn modelId="{0D8AA128-148B-4858-8DE0-23F2FB645131}" srcId="{E9BF5D6D-D52B-44B4-BDCE-AB67F6566DA1}" destId="{05552775-C86B-40DB-B659-D934DEC691F7}" srcOrd="6" destOrd="0" parTransId="{CB2172CA-1470-4DE7-8A9B-D0D219EBB14D}" sibTransId="{2A2E1015-7592-48CF-B024-442C969E0135}"/>
    <dgm:cxn modelId="{B16D2E2B-A435-42FE-9F13-2D5A297ADCC2}" srcId="{E9BF5D6D-D52B-44B4-BDCE-AB67F6566DA1}" destId="{985A5A74-7FBD-4209-A50A-138E1B6A9574}" srcOrd="1" destOrd="0" parTransId="{23CE531C-35D3-4D40-BD7B-1A7A140EB24E}" sibTransId="{D5F3A42F-0441-44EC-8801-2DFB917E4096}"/>
    <dgm:cxn modelId="{CECE0C2F-AC86-0845-8A75-ABB04DDF4C88}" type="presOf" srcId="{73ECEDC4-6B3C-448D-BB0B-9A596F9C9954}" destId="{72597C7A-3E90-4BC2-B33D-9D07818115C9}" srcOrd="0" destOrd="0" presId="urn:microsoft.com/office/officeart/2018/2/layout/IconLabelList"/>
    <dgm:cxn modelId="{1779CA40-C703-42FC-A5FA-2D296FE2EA08}" srcId="{E9BF5D6D-D52B-44B4-BDCE-AB67F6566DA1}" destId="{73ECEDC4-6B3C-448D-BB0B-9A596F9C9954}" srcOrd="0" destOrd="0" parTransId="{F7EF34F9-E5BC-4B2B-BD27-291D0A038D64}" sibTransId="{F7024B54-F179-4A4C-B714-B1F2B1717A04}"/>
    <dgm:cxn modelId="{1E31616C-BA18-461A-958C-351FAD4225A2}" srcId="{E9BF5D6D-D52B-44B4-BDCE-AB67F6566DA1}" destId="{8FB675F5-BD43-4636-BC5B-F37AA3A648E2}" srcOrd="7" destOrd="0" parTransId="{1AF1577B-BE0D-444B-80DF-BEF22081FAE4}" sibTransId="{1C5C283D-08EA-4C97-BDF6-5C277C3F71AD}"/>
    <dgm:cxn modelId="{A71C7E72-B63D-4761-8370-32BF7FFC2009}" srcId="{E9BF5D6D-D52B-44B4-BDCE-AB67F6566DA1}" destId="{22941496-B864-44CA-B399-A224546B00F2}" srcOrd="3" destOrd="0" parTransId="{BDF0B9CA-B771-47EA-8824-1724D951078A}" sibTransId="{6CD5ADF8-FAF3-4075-9D48-1126674E4759}"/>
    <dgm:cxn modelId="{29915573-D232-DC4E-8559-86A935ED4847}" type="presOf" srcId="{22941496-B864-44CA-B399-A224546B00F2}" destId="{C5767CBD-590A-44AF-840F-AE6ED699F21A}" srcOrd="0" destOrd="0" presId="urn:microsoft.com/office/officeart/2018/2/layout/IconLabelList"/>
    <dgm:cxn modelId="{DFA6C556-72F4-A040-8D20-289C3AE5330A}" type="presOf" srcId="{05552775-C86B-40DB-B659-D934DEC691F7}" destId="{E8CE93EE-E579-4B75-B619-37AF15EBE2C6}" srcOrd="0" destOrd="0" presId="urn:microsoft.com/office/officeart/2018/2/layout/IconLabelList"/>
    <dgm:cxn modelId="{09E4C89B-D269-B747-A529-A5A179498979}" type="presOf" srcId="{8FB675F5-BD43-4636-BC5B-F37AA3A648E2}" destId="{5456B38B-56C6-4AB8-9CDC-4A4BFB45E453}" srcOrd="0" destOrd="0" presId="urn:microsoft.com/office/officeart/2018/2/layout/IconLabelList"/>
    <dgm:cxn modelId="{0066DF9E-D287-C649-B2B1-C4BB6C60DA63}" type="presOf" srcId="{985A5A74-7FBD-4209-A50A-138E1B6A9574}" destId="{3D6F279C-AFE2-437E-BB79-3E9B3735D8D5}" srcOrd="0" destOrd="0" presId="urn:microsoft.com/office/officeart/2018/2/layout/IconLabelList"/>
    <dgm:cxn modelId="{F74A00A7-AE8A-084C-B736-6B14B53020D9}" type="presOf" srcId="{3D1733E1-5830-4DA6-AA22-BAD068C6B1CC}" destId="{980D9F46-C6A2-4CE6-A90D-F523E1A70221}" srcOrd="0" destOrd="0" presId="urn:microsoft.com/office/officeart/2018/2/layout/IconLabelList"/>
    <dgm:cxn modelId="{6064EBBE-9AD3-46D2-9B1D-506D0B75265B}" srcId="{E9BF5D6D-D52B-44B4-BDCE-AB67F6566DA1}" destId="{3D1733E1-5830-4DA6-AA22-BAD068C6B1CC}" srcOrd="2" destOrd="0" parTransId="{7C164E08-61C0-43E9-9A21-8F8934119410}" sibTransId="{CB0ACE61-4C0D-441C-8305-7C307893A51B}"/>
    <dgm:cxn modelId="{B715FAD2-994F-984B-9C0A-A3D9C644B8AC}" type="presOf" srcId="{950684CF-1CEE-4A12-8FFA-3648688B5451}" destId="{2DD7FB00-0201-4169-8EEB-247BACAF1214}" srcOrd="0" destOrd="0" presId="urn:microsoft.com/office/officeart/2018/2/layout/IconLabelList"/>
    <dgm:cxn modelId="{E0FA7BE8-CD56-C44B-A1FC-937A3F7D6DEE}" type="presOf" srcId="{E9BF5D6D-D52B-44B4-BDCE-AB67F6566DA1}" destId="{131D465A-B86C-4205-A5CD-77EC29DF1074}" srcOrd="0" destOrd="0" presId="urn:microsoft.com/office/officeart/2018/2/layout/IconLabelList"/>
    <dgm:cxn modelId="{F7DD55FB-517C-4493-B5F8-D466A5FC8034}" srcId="{E9BF5D6D-D52B-44B4-BDCE-AB67F6566DA1}" destId="{403B6B50-864B-4563-BB9F-C6E2B4A075A5}" srcOrd="4" destOrd="0" parTransId="{7E9ECD1F-B34E-4307-AD26-0E89106F88B5}" sibTransId="{09591D2A-1C6A-49A6-B0D2-379EB9BBF842}"/>
    <dgm:cxn modelId="{E4C7C725-3C3F-FF4A-A162-BB128AB30AF0}" type="presParOf" srcId="{131D465A-B86C-4205-A5CD-77EC29DF1074}" destId="{7D383F03-5AFE-4FB2-AEEA-AA7D0EB34B2C}" srcOrd="0" destOrd="0" presId="urn:microsoft.com/office/officeart/2018/2/layout/IconLabelList"/>
    <dgm:cxn modelId="{AC445280-4330-5243-9DF7-C95692DD64A5}" type="presParOf" srcId="{7D383F03-5AFE-4FB2-AEEA-AA7D0EB34B2C}" destId="{88E572BA-68BC-4520-BD24-ECF3681D49E7}" srcOrd="0" destOrd="0" presId="urn:microsoft.com/office/officeart/2018/2/layout/IconLabelList"/>
    <dgm:cxn modelId="{123C6F94-DB04-6347-A52A-E0612150C242}" type="presParOf" srcId="{7D383F03-5AFE-4FB2-AEEA-AA7D0EB34B2C}" destId="{0F5EDE51-D768-464F-9C51-75F699F1B9E9}" srcOrd="1" destOrd="0" presId="urn:microsoft.com/office/officeart/2018/2/layout/IconLabelList"/>
    <dgm:cxn modelId="{E0671D6D-4B88-4742-81B9-E99D5E0FBEC8}" type="presParOf" srcId="{7D383F03-5AFE-4FB2-AEEA-AA7D0EB34B2C}" destId="{72597C7A-3E90-4BC2-B33D-9D07818115C9}" srcOrd="2" destOrd="0" presId="urn:microsoft.com/office/officeart/2018/2/layout/IconLabelList"/>
    <dgm:cxn modelId="{2B0C53EA-5C6A-7949-8E0E-9C1ECC3F4E6D}" type="presParOf" srcId="{131D465A-B86C-4205-A5CD-77EC29DF1074}" destId="{732161DC-4D66-4C33-B7B6-6AB08F2D9939}" srcOrd="1" destOrd="0" presId="urn:microsoft.com/office/officeart/2018/2/layout/IconLabelList"/>
    <dgm:cxn modelId="{2436E3B8-7743-7048-BC4D-555BD0B6F5C9}" type="presParOf" srcId="{131D465A-B86C-4205-A5CD-77EC29DF1074}" destId="{0CBDD6CA-BBF1-426F-A17D-D3F2359227C7}" srcOrd="2" destOrd="0" presId="urn:microsoft.com/office/officeart/2018/2/layout/IconLabelList"/>
    <dgm:cxn modelId="{70EAEBA4-4289-6F43-98A8-AC4339B1E25D}" type="presParOf" srcId="{0CBDD6CA-BBF1-426F-A17D-D3F2359227C7}" destId="{298EF0E0-0519-4AA4-B9C3-D8AB347304A4}" srcOrd="0" destOrd="0" presId="urn:microsoft.com/office/officeart/2018/2/layout/IconLabelList"/>
    <dgm:cxn modelId="{FE7CD5AD-46C2-D14C-8F59-E575233EDAA6}" type="presParOf" srcId="{0CBDD6CA-BBF1-426F-A17D-D3F2359227C7}" destId="{F44B1479-D09A-43BE-9518-1B8CAF453316}" srcOrd="1" destOrd="0" presId="urn:microsoft.com/office/officeart/2018/2/layout/IconLabelList"/>
    <dgm:cxn modelId="{08F53986-F6C6-DC40-96E9-C1BB1ADB03AD}" type="presParOf" srcId="{0CBDD6CA-BBF1-426F-A17D-D3F2359227C7}" destId="{3D6F279C-AFE2-437E-BB79-3E9B3735D8D5}" srcOrd="2" destOrd="0" presId="urn:microsoft.com/office/officeart/2018/2/layout/IconLabelList"/>
    <dgm:cxn modelId="{5E03D4A5-C1E2-3746-9DF5-AC5A990B727B}" type="presParOf" srcId="{131D465A-B86C-4205-A5CD-77EC29DF1074}" destId="{812575B3-C3B6-4472-8F72-10440731D74F}" srcOrd="3" destOrd="0" presId="urn:microsoft.com/office/officeart/2018/2/layout/IconLabelList"/>
    <dgm:cxn modelId="{1AA627DD-7BBC-E048-AA22-D0099760BA47}" type="presParOf" srcId="{131D465A-B86C-4205-A5CD-77EC29DF1074}" destId="{DC8C69A6-6638-44F5-8FE1-2FD20F092536}" srcOrd="4" destOrd="0" presId="urn:microsoft.com/office/officeart/2018/2/layout/IconLabelList"/>
    <dgm:cxn modelId="{65A00EF7-8056-2144-A226-85E9837845CF}" type="presParOf" srcId="{DC8C69A6-6638-44F5-8FE1-2FD20F092536}" destId="{68DEA8DC-DB66-4142-83BF-BC86096BA6A9}" srcOrd="0" destOrd="0" presId="urn:microsoft.com/office/officeart/2018/2/layout/IconLabelList"/>
    <dgm:cxn modelId="{B37797D8-4918-8146-8F57-0CD3C5B11F50}" type="presParOf" srcId="{DC8C69A6-6638-44F5-8FE1-2FD20F092536}" destId="{8C855C9C-08E9-4A53-967D-6FA566143EC0}" srcOrd="1" destOrd="0" presId="urn:microsoft.com/office/officeart/2018/2/layout/IconLabelList"/>
    <dgm:cxn modelId="{8DED3B09-718B-164B-BAE4-D0E1B82B0DBE}" type="presParOf" srcId="{DC8C69A6-6638-44F5-8FE1-2FD20F092536}" destId="{980D9F46-C6A2-4CE6-A90D-F523E1A70221}" srcOrd="2" destOrd="0" presId="urn:microsoft.com/office/officeart/2018/2/layout/IconLabelList"/>
    <dgm:cxn modelId="{A514CB1B-36F1-DE4E-8F15-B00025B891B4}" type="presParOf" srcId="{131D465A-B86C-4205-A5CD-77EC29DF1074}" destId="{66005C6C-17A9-437A-BEEE-221530523B27}" srcOrd="5" destOrd="0" presId="urn:microsoft.com/office/officeart/2018/2/layout/IconLabelList"/>
    <dgm:cxn modelId="{B7E41408-4277-AC40-B21A-1771FE389F43}" type="presParOf" srcId="{131D465A-B86C-4205-A5CD-77EC29DF1074}" destId="{80057CEE-873B-4FB9-98DB-A4C03A6A06C5}" srcOrd="6" destOrd="0" presId="urn:microsoft.com/office/officeart/2018/2/layout/IconLabelList"/>
    <dgm:cxn modelId="{DA5B0E28-96CD-7342-9285-95180D495597}" type="presParOf" srcId="{80057CEE-873B-4FB9-98DB-A4C03A6A06C5}" destId="{35F0AE2A-94CC-426E-AD32-2882BB5FB7E4}" srcOrd="0" destOrd="0" presId="urn:microsoft.com/office/officeart/2018/2/layout/IconLabelList"/>
    <dgm:cxn modelId="{67EF4183-82DF-0647-880E-5BD0CE4D4473}" type="presParOf" srcId="{80057CEE-873B-4FB9-98DB-A4C03A6A06C5}" destId="{7D58C007-BB5E-4B38-9B42-44630BF20109}" srcOrd="1" destOrd="0" presId="urn:microsoft.com/office/officeart/2018/2/layout/IconLabelList"/>
    <dgm:cxn modelId="{0F3F3149-1D28-E841-A998-386718875359}" type="presParOf" srcId="{80057CEE-873B-4FB9-98DB-A4C03A6A06C5}" destId="{C5767CBD-590A-44AF-840F-AE6ED699F21A}" srcOrd="2" destOrd="0" presId="urn:microsoft.com/office/officeart/2018/2/layout/IconLabelList"/>
    <dgm:cxn modelId="{13900A9C-9CA9-8C4E-BBE3-4D6F768E08DA}" type="presParOf" srcId="{131D465A-B86C-4205-A5CD-77EC29DF1074}" destId="{23756C10-ED76-4BC5-B507-4E84AA0B4931}" srcOrd="7" destOrd="0" presId="urn:microsoft.com/office/officeart/2018/2/layout/IconLabelList"/>
    <dgm:cxn modelId="{7B74F4E7-0E5B-344A-866A-0FC64B1B56D0}" type="presParOf" srcId="{131D465A-B86C-4205-A5CD-77EC29DF1074}" destId="{250D82D5-646A-4946-8885-40504AFEED8D}" srcOrd="8" destOrd="0" presId="urn:microsoft.com/office/officeart/2018/2/layout/IconLabelList"/>
    <dgm:cxn modelId="{FA2EC6F9-F29D-5E45-96F2-7F364453CAD6}" type="presParOf" srcId="{250D82D5-646A-4946-8885-40504AFEED8D}" destId="{D0B90FB6-7F9E-4BAF-8043-56002B5DFE0A}" srcOrd="0" destOrd="0" presId="urn:microsoft.com/office/officeart/2018/2/layout/IconLabelList"/>
    <dgm:cxn modelId="{E5522526-D2E2-8049-A7DE-5433F3518BFB}" type="presParOf" srcId="{250D82D5-646A-4946-8885-40504AFEED8D}" destId="{4F29D78F-E8A1-445D-840E-509B16E90175}" srcOrd="1" destOrd="0" presId="urn:microsoft.com/office/officeart/2018/2/layout/IconLabelList"/>
    <dgm:cxn modelId="{AC6AD20B-B736-0042-8C8A-6BCFD6BC501C}" type="presParOf" srcId="{250D82D5-646A-4946-8885-40504AFEED8D}" destId="{78253E95-A161-4C8A-8907-5269EE7650EC}" srcOrd="2" destOrd="0" presId="urn:microsoft.com/office/officeart/2018/2/layout/IconLabelList"/>
    <dgm:cxn modelId="{8EC8EFC0-9645-D24E-9A59-204EB1EB3ABD}" type="presParOf" srcId="{131D465A-B86C-4205-A5CD-77EC29DF1074}" destId="{B744F1F7-5FE4-4789-9064-D0ED8A132486}" srcOrd="9" destOrd="0" presId="urn:microsoft.com/office/officeart/2018/2/layout/IconLabelList"/>
    <dgm:cxn modelId="{B83923B6-3041-5D43-A2D4-30523995120C}" type="presParOf" srcId="{131D465A-B86C-4205-A5CD-77EC29DF1074}" destId="{849EA41E-4CBB-4614-B339-CB85948A4705}" srcOrd="10" destOrd="0" presId="urn:microsoft.com/office/officeart/2018/2/layout/IconLabelList"/>
    <dgm:cxn modelId="{0B3CDA53-9915-5E48-B507-A41D066CFAE9}" type="presParOf" srcId="{849EA41E-4CBB-4614-B339-CB85948A4705}" destId="{D882AD71-4998-448F-B8A5-07DBF38ADDA4}" srcOrd="0" destOrd="0" presId="urn:microsoft.com/office/officeart/2018/2/layout/IconLabelList"/>
    <dgm:cxn modelId="{7EF59257-93A1-3446-896C-71C90955A115}" type="presParOf" srcId="{849EA41E-4CBB-4614-B339-CB85948A4705}" destId="{A3739FFC-73EE-4120-B469-53D4989C0A73}" srcOrd="1" destOrd="0" presId="urn:microsoft.com/office/officeart/2018/2/layout/IconLabelList"/>
    <dgm:cxn modelId="{A26884C1-7A12-7245-98F6-394A6DC26B7E}" type="presParOf" srcId="{849EA41E-4CBB-4614-B339-CB85948A4705}" destId="{2DD7FB00-0201-4169-8EEB-247BACAF1214}" srcOrd="2" destOrd="0" presId="urn:microsoft.com/office/officeart/2018/2/layout/IconLabelList"/>
    <dgm:cxn modelId="{85E98D12-3585-E748-AA2E-23E25776A9DA}" type="presParOf" srcId="{131D465A-B86C-4205-A5CD-77EC29DF1074}" destId="{2B35096A-1C7D-4944-86C5-ED58ED39C633}" srcOrd="11" destOrd="0" presId="urn:microsoft.com/office/officeart/2018/2/layout/IconLabelList"/>
    <dgm:cxn modelId="{AA55B150-9E73-5542-B70F-B35E5A8EE050}" type="presParOf" srcId="{131D465A-B86C-4205-A5CD-77EC29DF1074}" destId="{7BFB3158-6D5C-44B8-BCEF-61CD1FE6E694}" srcOrd="12" destOrd="0" presId="urn:microsoft.com/office/officeart/2018/2/layout/IconLabelList"/>
    <dgm:cxn modelId="{3D75A3F8-24F4-384C-AA3E-1806EB7A2E08}" type="presParOf" srcId="{7BFB3158-6D5C-44B8-BCEF-61CD1FE6E694}" destId="{680D70E7-866B-4C08-BDD2-F2F113060CE2}" srcOrd="0" destOrd="0" presId="urn:microsoft.com/office/officeart/2018/2/layout/IconLabelList"/>
    <dgm:cxn modelId="{A0500CCD-0207-C04E-A182-FAE154F8E40B}" type="presParOf" srcId="{7BFB3158-6D5C-44B8-BCEF-61CD1FE6E694}" destId="{EE9C8206-3BE3-4C70-BAE3-E4DA37AFA512}" srcOrd="1" destOrd="0" presId="urn:microsoft.com/office/officeart/2018/2/layout/IconLabelList"/>
    <dgm:cxn modelId="{6A14A8AE-13F0-4B4D-BDAA-426C595EC62A}" type="presParOf" srcId="{7BFB3158-6D5C-44B8-BCEF-61CD1FE6E694}" destId="{E8CE93EE-E579-4B75-B619-37AF15EBE2C6}" srcOrd="2" destOrd="0" presId="urn:microsoft.com/office/officeart/2018/2/layout/IconLabelList"/>
    <dgm:cxn modelId="{902A2B4C-071E-DA44-847F-FFACD1F791C0}" type="presParOf" srcId="{131D465A-B86C-4205-A5CD-77EC29DF1074}" destId="{5D581A3F-3DC0-4332-9618-34C73B37BD98}" srcOrd="13" destOrd="0" presId="urn:microsoft.com/office/officeart/2018/2/layout/IconLabelList"/>
    <dgm:cxn modelId="{0472AA86-C4E4-354C-9B29-162ED644C6BD}" type="presParOf" srcId="{131D465A-B86C-4205-A5CD-77EC29DF1074}" destId="{452E8792-137E-47DF-88D3-462B8CFD9826}" srcOrd="14" destOrd="0" presId="urn:microsoft.com/office/officeart/2018/2/layout/IconLabelList"/>
    <dgm:cxn modelId="{5C01DBF9-4EEB-294C-AAE9-A703CD621E2F}" type="presParOf" srcId="{452E8792-137E-47DF-88D3-462B8CFD9826}" destId="{EB0917F3-FAC6-4436-88BA-F9AD81ECAD0E}" srcOrd="0" destOrd="0" presId="urn:microsoft.com/office/officeart/2018/2/layout/IconLabelList"/>
    <dgm:cxn modelId="{A00CF64C-6A17-F846-8196-93250F98B77D}" type="presParOf" srcId="{452E8792-137E-47DF-88D3-462B8CFD9826}" destId="{5A8BF248-783D-44D5-830E-E4DF9D2E239A}" srcOrd="1" destOrd="0" presId="urn:microsoft.com/office/officeart/2018/2/layout/IconLabelList"/>
    <dgm:cxn modelId="{E37BA174-3D1A-D44B-9429-85EAE300EF0A}" type="presParOf" srcId="{452E8792-137E-47DF-88D3-462B8CFD9826}" destId="{5456B38B-56C6-4AB8-9CDC-4A4BFB45E453}" srcOrd="2" destOrd="0" presId="urn:microsoft.com/office/officeart/2018/2/layout/IconLabel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A29462-1F24-4626-AB4D-10F6341FAD19}" type="doc">
      <dgm:prSet loTypeId="urn:microsoft.com/office/officeart/2008/layout/LinedList" loCatId="list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828B21AF-FDCB-41CA-891C-D3E1D2AB12DE}">
      <dgm:prSet custT="1"/>
      <dgm:spPr/>
      <dgm:t>
        <a:bodyPr/>
        <a:lstStyle/>
        <a:p>
          <a:r>
            <a:rPr lang="en-GB" sz="1800" b="0" i="1" dirty="0">
              <a:latin typeface="Montserrat" pitchFamily="2" charset="77"/>
            </a:rPr>
            <a:t>Company Registration</a:t>
          </a:r>
          <a:endParaRPr lang="en-US" sz="1800" b="0" i="1" dirty="0">
            <a:latin typeface="Montserrat" pitchFamily="2" charset="77"/>
          </a:endParaRPr>
        </a:p>
      </dgm:t>
    </dgm:pt>
    <dgm:pt modelId="{B4888829-CC51-4369-8E5F-FC21091F9A94}" type="parTrans" cxnId="{D1AF73AA-9CD6-4F43-99B2-4573B343B8F3}">
      <dgm:prSet/>
      <dgm:spPr/>
      <dgm:t>
        <a:bodyPr/>
        <a:lstStyle/>
        <a:p>
          <a:endParaRPr lang="en-US"/>
        </a:p>
      </dgm:t>
    </dgm:pt>
    <dgm:pt modelId="{B40EAA28-D556-49AE-A1A5-FA63F0E019E2}" type="sibTrans" cxnId="{D1AF73AA-9CD6-4F43-99B2-4573B343B8F3}">
      <dgm:prSet/>
      <dgm:spPr/>
      <dgm:t>
        <a:bodyPr/>
        <a:lstStyle/>
        <a:p>
          <a:endParaRPr lang="en-US"/>
        </a:p>
      </dgm:t>
    </dgm:pt>
    <dgm:pt modelId="{54830B80-8C36-440E-BE3D-68341F99B537}">
      <dgm:prSet custT="1"/>
      <dgm:spPr/>
      <dgm:t>
        <a:bodyPr/>
        <a:lstStyle/>
        <a:p>
          <a:r>
            <a:rPr lang="en-GB" sz="1800" b="0" i="1" dirty="0">
              <a:latin typeface="Montserrat" pitchFamily="2" charset="77"/>
            </a:rPr>
            <a:t>Legal Advisory &amp; Resources</a:t>
          </a:r>
          <a:endParaRPr lang="en-US" sz="1800" b="0" i="1" dirty="0">
            <a:latin typeface="Montserrat" pitchFamily="2" charset="77"/>
          </a:endParaRPr>
        </a:p>
      </dgm:t>
    </dgm:pt>
    <dgm:pt modelId="{4AEFF024-0651-45B7-9078-9940424ECF73}" type="parTrans" cxnId="{C8FBEEBF-ABDC-41F5-9CB2-DA2D892C663B}">
      <dgm:prSet/>
      <dgm:spPr/>
      <dgm:t>
        <a:bodyPr/>
        <a:lstStyle/>
        <a:p>
          <a:endParaRPr lang="en-US"/>
        </a:p>
      </dgm:t>
    </dgm:pt>
    <dgm:pt modelId="{A21CB29E-1C2C-4E48-8B14-4C93E7F4C751}" type="sibTrans" cxnId="{C8FBEEBF-ABDC-41F5-9CB2-DA2D892C663B}">
      <dgm:prSet/>
      <dgm:spPr/>
      <dgm:t>
        <a:bodyPr/>
        <a:lstStyle/>
        <a:p>
          <a:endParaRPr lang="en-US"/>
        </a:p>
      </dgm:t>
    </dgm:pt>
    <dgm:pt modelId="{48944AC3-09DC-4F30-91DB-602253B1F3AD}">
      <dgm:prSet custT="1"/>
      <dgm:spPr/>
      <dgm:t>
        <a:bodyPr/>
        <a:lstStyle/>
        <a:p>
          <a:r>
            <a:rPr lang="en-GB" sz="1800" b="0" i="1" dirty="0">
              <a:latin typeface="Montserrat" pitchFamily="2" charset="77"/>
            </a:rPr>
            <a:t>Professional Accountancy, Bookkeeping, and Tax Services</a:t>
          </a:r>
          <a:endParaRPr lang="en-US" sz="1800" i="1" dirty="0">
            <a:latin typeface="Montserrat" pitchFamily="2" charset="77"/>
          </a:endParaRPr>
        </a:p>
      </dgm:t>
    </dgm:pt>
    <dgm:pt modelId="{ED16E459-831B-4B3F-B6F5-ABE1DDF87061}" type="parTrans" cxnId="{5B50E96D-59DD-466A-B5F6-71DFFF4D64B2}">
      <dgm:prSet/>
      <dgm:spPr/>
      <dgm:t>
        <a:bodyPr/>
        <a:lstStyle/>
        <a:p>
          <a:endParaRPr lang="en-US"/>
        </a:p>
      </dgm:t>
    </dgm:pt>
    <dgm:pt modelId="{613A203A-2B55-40D8-B2EB-5855B7644EA8}" type="sibTrans" cxnId="{5B50E96D-59DD-466A-B5F6-71DFFF4D64B2}">
      <dgm:prSet/>
      <dgm:spPr/>
      <dgm:t>
        <a:bodyPr/>
        <a:lstStyle/>
        <a:p>
          <a:endParaRPr lang="en-US"/>
        </a:p>
      </dgm:t>
    </dgm:pt>
    <dgm:pt modelId="{EA8B4803-3E26-44D2-86B6-09ACA810D7BC}">
      <dgm:prSet custT="1"/>
      <dgm:spPr/>
      <dgm:t>
        <a:bodyPr/>
        <a:lstStyle/>
        <a:p>
          <a:r>
            <a:rPr lang="en-GB" sz="1800" b="0" i="1" dirty="0">
              <a:latin typeface="Montserrat" pitchFamily="2" charset="77"/>
            </a:rPr>
            <a:t>Project Accounting and Financial Resources</a:t>
          </a:r>
          <a:endParaRPr lang="en-US" sz="1800" i="1" dirty="0">
            <a:latin typeface="Montserrat" pitchFamily="2" charset="77"/>
          </a:endParaRPr>
        </a:p>
      </dgm:t>
    </dgm:pt>
    <dgm:pt modelId="{EDCAE222-CF72-497E-B401-50D0E40233A0}" type="parTrans" cxnId="{3F892BBF-5A72-49B1-96C5-CE80E257BF6E}">
      <dgm:prSet/>
      <dgm:spPr/>
      <dgm:t>
        <a:bodyPr/>
        <a:lstStyle/>
        <a:p>
          <a:endParaRPr lang="en-US"/>
        </a:p>
      </dgm:t>
    </dgm:pt>
    <dgm:pt modelId="{675DCC77-8FBE-4036-9E49-6D0D3BB39059}" type="sibTrans" cxnId="{3F892BBF-5A72-49B1-96C5-CE80E257BF6E}">
      <dgm:prSet/>
      <dgm:spPr/>
      <dgm:t>
        <a:bodyPr/>
        <a:lstStyle/>
        <a:p>
          <a:endParaRPr lang="en-US"/>
        </a:p>
      </dgm:t>
    </dgm:pt>
    <dgm:pt modelId="{991C2EDC-F5D6-46ED-A9E8-F5AAB1B2F31C}">
      <dgm:prSet custT="1"/>
      <dgm:spPr/>
      <dgm:t>
        <a:bodyPr/>
        <a:lstStyle/>
        <a:p>
          <a:r>
            <a:rPr lang="en-GB" sz="1800" b="0" i="1" dirty="0">
              <a:latin typeface="Montserrat" pitchFamily="2" charset="77"/>
            </a:rPr>
            <a:t>Implementation of Modern Processes</a:t>
          </a:r>
          <a:endParaRPr lang="en-US" sz="1800" i="1" dirty="0">
            <a:latin typeface="Montserrat" pitchFamily="2" charset="77"/>
          </a:endParaRPr>
        </a:p>
      </dgm:t>
    </dgm:pt>
    <dgm:pt modelId="{52EFB315-48C3-4AB0-9C6C-AA9B4EDDEA7D}" type="parTrans" cxnId="{C2CC2886-BF45-4E5B-AECA-545F56613686}">
      <dgm:prSet/>
      <dgm:spPr/>
      <dgm:t>
        <a:bodyPr/>
        <a:lstStyle/>
        <a:p>
          <a:endParaRPr lang="en-US"/>
        </a:p>
      </dgm:t>
    </dgm:pt>
    <dgm:pt modelId="{4E94F579-77BA-4D7F-A938-A3AAB33E4BAB}" type="sibTrans" cxnId="{C2CC2886-BF45-4E5B-AECA-545F56613686}">
      <dgm:prSet/>
      <dgm:spPr/>
      <dgm:t>
        <a:bodyPr/>
        <a:lstStyle/>
        <a:p>
          <a:endParaRPr lang="en-US"/>
        </a:p>
      </dgm:t>
    </dgm:pt>
    <dgm:pt modelId="{0AD3FA0F-0603-B248-B55A-0BD247E6C3C9}" type="pres">
      <dgm:prSet presAssocID="{CFA29462-1F24-4626-AB4D-10F6341FAD19}" presName="vert0" presStyleCnt="0">
        <dgm:presLayoutVars>
          <dgm:dir/>
          <dgm:animOne val="branch"/>
          <dgm:animLvl val="lvl"/>
        </dgm:presLayoutVars>
      </dgm:prSet>
      <dgm:spPr/>
    </dgm:pt>
    <dgm:pt modelId="{EBCDE65E-F2D0-434D-A717-D1FE3E4B0106}" type="pres">
      <dgm:prSet presAssocID="{828B21AF-FDCB-41CA-891C-D3E1D2AB12DE}" presName="thickLine" presStyleLbl="alignNode1" presStyleIdx="0" presStyleCnt="5"/>
      <dgm:spPr/>
    </dgm:pt>
    <dgm:pt modelId="{217AC0CA-B36C-9545-9212-0522A4086E8F}" type="pres">
      <dgm:prSet presAssocID="{828B21AF-FDCB-41CA-891C-D3E1D2AB12DE}" presName="horz1" presStyleCnt="0"/>
      <dgm:spPr/>
    </dgm:pt>
    <dgm:pt modelId="{131CD591-5585-F94B-BA6B-170F4C37ADA3}" type="pres">
      <dgm:prSet presAssocID="{828B21AF-FDCB-41CA-891C-D3E1D2AB12DE}" presName="tx1" presStyleLbl="revTx" presStyleIdx="0" presStyleCnt="5"/>
      <dgm:spPr/>
    </dgm:pt>
    <dgm:pt modelId="{E2B4F2C9-EED6-8F42-8C33-9ECA0BC3FAB0}" type="pres">
      <dgm:prSet presAssocID="{828B21AF-FDCB-41CA-891C-D3E1D2AB12DE}" presName="vert1" presStyleCnt="0"/>
      <dgm:spPr/>
    </dgm:pt>
    <dgm:pt modelId="{48E5DEAB-01E6-004D-874A-AE609D23C809}" type="pres">
      <dgm:prSet presAssocID="{54830B80-8C36-440E-BE3D-68341F99B537}" presName="thickLine" presStyleLbl="alignNode1" presStyleIdx="1" presStyleCnt="5"/>
      <dgm:spPr/>
    </dgm:pt>
    <dgm:pt modelId="{2638A880-B4A8-104E-B25B-BD80861A4061}" type="pres">
      <dgm:prSet presAssocID="{54830B80-8C36-440E-BE3D-68341F99B537}" presName="horz1" presStyleCnt="0"/>
      <dgm:spPr/>
    </dgm:pt>
    <dgm:pt modelId="{003E5280-458E-9948-819F-3E878B7C2E72}" type="pres">
      <dgm:prSet presAssocID="{54830B80-8C36-440E-BE3D-68341F99B537}" presName="tx1" presStyleLbl="revTx" presStyleIdx="1" presStyleCnt="5"/>
      <dgm:spPr/>
    </dgm:pt>
    <dgm:pt modelId="{48085C6B-DF61-F345-84DF-3DFFEDAC3E44}" type="pres">
      <dgm:prSet presAssocID="{54830B80-8C36-440E-BE3D-68341F99B537}" presName="vert1" presStyleCnt="0"/>
      <dgm:spPr/>
    </dgm:pt>
    <dgm:pt modelId="{E9C325DB-89DA-0343-8B5C-555519F2900F}" type="pres">
      <dgm:prSet presAssocID="{48944AC3-09DC-4F30-91DB-602253B1F3AD}" presName="thickLine" presStyleLbl="alignNode1" presStyleIdx="2" presStyleCnt="5"/>
      <dgm:spPr/>
    </dgm:pt>
    <dgm:pt modelId="{F88F6F98-FC7A-6946-8AA1-D8BDE4A3EE5E}" type="pres">
      <dgm:prSet presAssocID="{48944AC3-09DC-4F30-91DB-602253B1F3AD}" presName="horz1" presStyleCnt="0"/>
      <dgm:spPr/>
    </dgm:pt>
    <dgm:pt modelId="{401DA10A-A875-AE44-AB9A-6A67AB538AB3}" type="pres">
      <dgm:prSet presAssocID="{48944AC3-09DC-4F30-91DB-602253B1F3AD}" presName="tx1" presStyleLbl="revTx" presStyleIdx="2" presStyleCnt="5"/>
      <dgm:spPr/>
    </dgm:pt>
    <dgm:pt modelId="{FF9CC7AD-1A56-E345-838D-1E439EE34B6B}" type="pres">
      <dgm:prSet presAssocID="{48944AC3-09DC-4F30-91DB-602253B1F3AD}" presName="vert1" presStyleCnt="0"/>
      <dgm:spPr/>
    </dgm:pt>
    <dgm:pt modelId="{E5BCCB0F-B424-7E44-96EE-9629A5FB26EA}" type="pres">
      <dgm:prSet presAssocID="{EA8B4803-3E26-44D2-86B6-09ACA810D7BC}" presName="thickLine" presStyleLbl="alignNode1" presStyleIdx="3" presStyleCnt="5"/>
      <dgm:spPr/>
    </dgm:pt>
    <dgm:pt modelId="{E0C2176A-3D1F-9D42-BE66-C11F504298A0}" type="pres">
      <dgm:prSet presAssocID="{EA8B4803-3E26-44D2-86B6-09ACA810D7BC}" presName="horz1" presStyleCnt="0"/>
      <dgm:spPr/>
    </dgm:pt>
    <dgm:pt modelId="{AC9CF83E-0E6F-984C-A1FD-7C77225451FA}" type="pres">
      <dgm:prSet presAssocID="{EA8B4803-3E26-44D2-86B6-09ACA810D7BC}" presName="tx1" presStyleLbl="revTx" presStyleIdx="3" presStyleCnt="5"/>
      <dgm:spPr/>
    </dgm:pt>
    <dgm:pt modelId="{86D443A0-8D29-8E4B-A544-37A73A7F845C}" type="pres">
      <dgm:prSet presAssocID="{EA8B4803-3E26-44D2-86B6-09ACA810D7BC}" presName="vert1" presStyleCnt="0"/>
      <dgm:spPr/>
    </dgm:pt>
    <dgm:pt modelId="{234B321D-3ABB-6249-8635-62F6469B9B56}" type="pres">
      <dgm:prSet presAssocID="{991C2EDC-F5D6-46ED-A9E8-F5AAB1B2F31C}" presName="thickLine" presStyleLbl="alignNode1" presStyleIdx="4" presStyleCnt="5"/>
      <dgm:spPr/>
    </dgm:pt>
    <dgm:pt modelId="{4D67C1BC-EF6D-B04A-BCAB-55837AFF47D8}" type="pres">
      <dgm:prSet presAssocID="{991C2EDC-F5D6-46ED-A9E8-F5AAB1B2F31C}" presName="horz1" presStyleCnt="0"/>
      <dgm:spPr/>
    </dgm:pt>
    <dgm:pt modelId="{FCEDFB39-6342-7840-84FB-3F4DEE19B1A5}" type="pres">
      <dgm:prSet presAssocID="{991C2EDC-F5D6-46ED-A9E8-F5AAB1B2F31C}" presName="tx1" presStyleLbl="revTx" presStyleIdx="4" presStyleCnt="5"/>
      <dgm:spPr/>
    </dgm:pt>
    <dgm:pt modelId="{9C280DB5-BC3E-BD42-BA41-4A7B33C0BE11}" type="pres">
      <dgm:prSet presAssocID="{991C2EDC-F5D6-46ED-A9E8-F5AAB1B2F31C}" presName="vert1" presStyleCnt="0"/>
      <dgm:spPr/>
    </dgm:pt>
  </dgm:ptLst>
  <dgm:cxnLst>
    <dgm:cxn modelId="{E6BE593C-FB95-6643-96B5-BD29924045EB}" type="presOf" srcId="{EA8B4803-3E26-44D2-86B6-09ACA810D7BC}" destId="{AC9CF83E-0E6F-984C-A1FD-7C77225451FA}" srcOrd="0" destOrd="0" presId="urn:microsoft.com/office/officeart/2008/layout/LinedList"/>
    <dgm:cxn modelId="{2C76296C-AE2D-554A-A5D8-F09FC78EBCEB}" type="presOf" srcId="{CFA29462-1F24-4626-AB4D-10F6341FAD19}" destId="{0AD3FA0F-0603-B248-B55A-0BD247E6C3C9}" srcOrd="0" destOrd="0" presId="urn:microsoft.com/office/officeart/2008/layout/LinedList"/>
    <dgm:cxn modelId="{5B50E96D-59DD-466A-B5F6-71DFFF4D64B2}" srcId="{CFA29462-1F24-4626-AB4D-10F6341FAD19}" destId="{48944AC3-09DC-4F30-91DB-602253B1F3AD}" srcOrd="2" destOrd="0" parTransId="{ED16E459-831B-4B3F-B6F5-ABE1DDF87061}" sibTransId="{613A203A-2B55-40D8-B2EB-5855B7644EA8}"/>
    <dgm:cxn modelId="{DDE6F956-1486-E040-91C9-8CD374D450E4}" type="presOf" srcId="{991C2EDC-F5D6-46ED-A9E8-F5AAB1B2F31C}" destId="{FCEDFB39-6342-7840-84FB-3F4DEE19B1A5}" srcOrd="0" destOrd="0" presId="urn:microsoft.com/office/officeart/2008/layout/LinedList"/>
    <dgm:cxn modelId="{C313FF56-C092-8546-9168-B0397069F192}" type="presOf" srcId="{828B21AF-FDCB-41CA-891C-D3E1D2AB12DE}" destId="{131CD591-5585-F94B-BA6B-170F4C37ADA3}" srcOrd="0" destOrd="0" presId="urn:microsoft.com/office/officeart/2008/layout/LinedList"/>
    <dgm:cxn modelId="{C2CC2886-BF45-4E5B-AECA-545F56613686}" srcId="{CFA29462-1F24-4626-AB4D-10F6341FAD19}" destId="{991C2EDC-F5D6-46ED-A9E8-F5AAB1B2F31C}" srcOrd="4" destOrd="0" parTransId="{52EFB315-48C3-4AB0-9C6C-AA9B4EDDEA7D}" sibTransId="{4E94F579-77BA-4D7F-A938-A3AAB33E4BAB}"/>
    <dgm:cxn modelId="{D1AF73AA-9CD6-4F43-99B2-4573B343B8F3}" srcId="{CFA29462-1F24-4626-AB4D-10F6341FAD19}" destId="{828B21AF-FDCB-41CA-891C-D3E1D2AB12DE}" srcOrd="0" destOrd="0" parTransId="{B4888829-CC51-4369-8E5F-FC21091F9A94}" sibTransId="{B40EAA28-D556-49AE-A1A5-FA63F0E019E2}"/>
    <dgm:cxn modelId="{3F892BBF-5A72-49B1-96C5-CE80E257BF6E}" srcId="{CFA29462-1F24-4626-AB4D-10F6341FAD19}" destId="{EA8B4803-3E26-44D2-86B6-09ACA810D7BC}" srcOrd="3" destOrd="0" parTransId="{EDCAE222-CF72-497E-B401-50D0E40233A0}" sibTransId="{675DCC77-8FBE-4036-9E49-6D0D3BB39059}"/>
    <dgm:cxn modelId="{C8FBEEBF-ABDC-41F5-9CB2-DA2D892C663B}" srcId="{CFA29462-1F24-4626-AB4D-10F6341FAD19}" destId="{54830B80-8C36-440E-BE3D-68341F99B537}" srcOrd="1" destOrd="0" parTransId="{4AEFF024-0651-45B7-9078-9940424ECF73}" sibTransId="{A21CB29E-1C2C-4E48-8B14-4C93E7F4C751}"/>
    <dgm:cxn modelId="{2F2BE4D4-194C-0442-8C8D-25CF51E864BB}" type="presOf" srcId="{48944AC3-09DC-4F30-91DB-602253B1F3AD}" destId="{401DA10A-A875-AE44-AB9A-6A67AB538AB3}" srcOrd="0" destOrd="0" presId="urn:microsoft.com/office/officeart/2008/layout/LinedList"/>
    <dgm:cxn modelId="{4AE47BDD-7B14-C147-B0D8-7AAB8D8A5AE9}" type="presOf" srcId="{54830B80-8C36-440E-BE3D-68341F99B537}" destId="{003E5280-458E-9948-819F-3E878B7C2E72}" srcOrd="0" destOrd="0" presId="urn:microsoft.com/office/officeart/2008/layout/LinedList"/>
    <dgm:cxn modelId="{6D3F8DB4-DEA3-3543-A27A-224457003942}" type="presParOf" srcId="{0AD3FA0F-0603-B248-B55A-0BD247E6C3C9}" destId="{EBCDE65E-F2D0-434D-A717-D1FE3E4B0106}" srcOrd="0" destOrd="0" presId="urn:microsoft.com/office/officeart/2008/layout/LinedList"/>
    <dgm:cxn modelId="{FD9C7EB6-477B-8E4A-9DB3-CFFF93580B47}" type="presParOf" srcId="{0AD3FA0F-0603-B248-B55A-0BD247E6C3C9}" destId="{217AC0CA-B36C-9545-9212-0522A4086E8F}" srcOrd="1" destOrd="0" presId="urn:microsoft.com/office/officeart/2008/layout/LinedList"/>
    <dgm:cxn modelId="{240BCD2E-E2B4-5441-89E6-16F875CA6721}" type="presParOf" srcId="{217AC0CA-B36C-9545-9212-0522A4086E8F}" destId="{131CD591-5585-F94B-BA6B-170F4C37ADA3}" srcOrd="0" destOrd="0" presId="urn:microsoft.com/office/officeart/2008/layout/LinedList"/>
    <dgm:cxn modelId="{BC9C8E64-C346-164D-8EBE-A75515C12DCC}" type="presParOf" srcId="{217AC0CA-B36C-9545-9212-0522A4086E8F}" destId="{E2B4F2C9-EED6-8F42-8C33-9ECA0BC3FAB0}" srcOrd="1" destOrd="0" presId="urn:microsoft.com/office/officeart/2008/layout/LinedList"/>
    <dgm:cxn modelId="{AB1A7D85-2664-0049-A7FC-F3B56B6ACAAC}" type="presParOf" srcId="{0AD3FA0F-0603-B248-B55A-0BD247E6C3C9}" destId="{48E5DEAB-01E6-004D-874A-AE609D23C809}" srcOrd="2" destOrd="0" presId="urn:microsoft.com/office/officeart/2008/layout/LinedList"/>
    <dgm:cxn modelId="{069668AD-1B61-B84B-A7BC-D6C1D5AC143F}" type="presParOf" srcId="{0AD3FA0F-0603-B248-B55A-0BD247E6C3C9}" destId="{2638A880-B4A8-104E-B25B-BD80861A4061}" srcOrd="3" destOrd="0" presId="urn:microsoft.com/office/officeart/2008/layout/LinedList"/>
    <dgm:cxn modelId="{5CBCC190-60B8-FF4C-BD88-2798DDBEB9B6}" type="presParOf" srcId="{2638A880-B4A8-104E-B25B-BD80861A4061}" destId="{003E5280-458E-9948-819F-3E878B7C2E72}" srcOrd="0" destOrd="0" presId="urn:microsoft.com/office/officeart/2008/layout/LinedList"/>
    <dgm:cxn modelId="{B7D514E4-0DAC-8448-9C99-A72CFF43F84E}" type="presParOf" srcId="{2638A880-B4A8-104E-B25B-BD80861A4061}" destId="{48085C6B-DF61-F345-84DF-3DFFEDAC3E44}" srcOrd="1" destOrd="0" presId="urn:microsoft.com/office/officeart/2008/layout/LinedList"/>
    <dgm:cxn modelId="{D2CBBC60-CA7B-0545-9256-D3DB2B88A1F2}" type="presParOf" srcId="{0AD3FA0F-0603-B248-B55A-0BD247E6C3C9}" destId="{E9C325DB-89DA-0343-8B5C-555519F2900F}" srcOrd="4" destOrd="0" presId="urn:microsoft.com/office/officeart/2008/layout/LinedList"/>
    <dgm:cxn modelId="{5413E8F3-4726-9C46-874D-2F12F53875E7}" type="presParOf" srcId="{0AD3FA0F-0603-B248-B55A-0BD247E6C3C9}" destId="{F88F6F98-FC7A-6946-8AA1-D8BDE4A3EE5E}" srcOrd="5" destOrd="0" presId="urn:microsoft.com/office/officeart/2008/layout/LinedList"/>
    <dgm:cxn modelId="{6CB27413-3357-DF4E-B2FA-B70D755C6468}" type="presParOf" srcId="{F88F6F98-FC7A-6946-8AA1-D8BDE4A3EE5E}" destId="{401DA10A-A875-AE44-AB9A-6A67AB538AB3}" srcOrd="0" destOrd="0" presId="urn:microsoft.com/office/officeart/2008/layout/LinedList"/>
    <dgm:cxn modelId="{AD806A34-AABB-784C-BA78-33F31C5BF6BC}" type="presParOf" srcId="{F88F6F98-FC7A-6946-8AA1-D8BDE4A3EE5E}" destId="{FF9CC7AD-1A56-E345-838D-1E439EE34B6B}" srcOrd="1" destOrd="0" presId="urn:microsoft.com/office/officeart/2008/layout/LinedList"/>
    <dgm:cxn modelId="{BF95F218-41A5-7A43-8C7F-749111B35C8B}" type="presParOf" srcId="{0AD3FA0F-0603-B248-B55A-0BD247E6C3C9}" destId="{E5BCCB0F-B424-7E44-96EE-9629A5FB26EA}" srcOrd="6" destOrd="0" presId="urn:microsoft.com/office/officeart/2008/layout/LinedList"/>
    <dgm:cxn modelId="{B56A9F6B-258B-ED41-8E47-F629E33483A4}" type="presParOf" srcId="{0AD3FA0F-0603-B248-B55A-0BD247E6C3C9}" destId="{E0C2176A-3D1F-9D42-BE66-C11F504298A0}" srcOrd="7" destOrd="0" presId="urn:microsoft.com/office/officeart/2008/layout/LinedList"/>
    <dgm:cxn modelId="{5F89F52D-702A-714C-A6BC-A85F27BDFAA1}" type="presParOf" srcId="{E0C2176A-3D1F-9D42-BE66-C11F504298A0}" destId="{AC9CF83E-0E6F-984C-A1FD-7C77225451FA}" srcOrd="0" destOrd="0" presId="urn:microsoft.com/office/officeart/2008/layout/LinedList"/>
    <dgm:cxn modelId="{D30A2071-55D6-5248-A9A2-6EFE4737BFA3}" type="presParOf" srcId="{E0C2176A-3D1F-9D42-BE66-C11F504298A0}" destId="{86D443A0-8D29-8E4B-A544-37A73A7F845C}" srcOrd="1" destOrd="0" presId="urn:microsoft.com/office/officeart/2008/layout/LinedList"/>
    <dgm:cxn modelId="{450514AB-D631-1746-AF6F-CD32758BD1BE}" type="presParOf" srcId="{0AD3FA0F-0603-B248-B55A-0BD247E6C3C9}" destId="{234B321D-3ABB-6249-8635-62F6469B9B56}" srcOrd="8" destOrd="0" presId="urn:microsoft.com/office/officeart/2008/layout/LinedList"/>
    <dgm:cxn modelId="{8875E402-74D7-8245-8E6C-5B833B0429DE}" type="presParOf" srcId="{0AD3FA0F-0603-B248-B55A-0BD247E6C3C9}" destId="{4D67C1BC-EF6D-B04A-BCAB-55837AFF47D8}" srcOrd="9" destOrd="0" presId="urn:microsoft.com/office/officeart/2008/layout/LinedList"/>
    <dgm:cxn modelId="{16084D77-228B-6C48-B65E-0CA46B7FDE6D}" type="presParOf" srcId="{4D67C1BC-EF6D-B04A-BCAB-55837AFF47D8}" destId="{FCEDFB39-6342-7840-84FB-3F4DEE19B1A5}" srcOrd="0" destOrd="0" presId="urn:microsoft.com/office/officeart/2008/layout/LinedList"/>
    <dgm:cxn modelId="{7202ACA2-8B6B-4A45-8194-58DE98A7F121}" type="presParOf" srcId="{4D67C1BC-EF6D-B04A-BCAB-55837AFF47D8}" destId="{9C280DB5-BC3E-BD42-BA41-4A7B33C0BE1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40179D-C99A-4D7F-807E-B2632EF824C1}" type="doc">
      <dgm:prSet loTypeId="urn:microsoft.com/office/officeart/2005/8/layout/default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C8E0EC3B-AA21-45A3-B5F1-A302A951984A}">
      <dgm:prSet/>
      <dgm:spPr/>
      <dgm:t>
        <a:bodyPr/>
        <a:lstStyle/>
        <a:p>
          <a:pPr>
            <a:defRPr cap="all"/>
          </a:pPr>
          <a:r>
            <a:rPr lang="en-GB" b="1" dirty="0"/>
            <a:t>Customer onboarding (contracts, AML control, ACCESS MANAGEMENT)</a:t>
          </a:r>
          <a:endParaRPr lang="en-US" b="1" dirty="0"/>
        </a:p>
      </dgm:t>
    </dgm:pt>
    <dgm:pt modelId="{3015324C-B9CC-4412-AD02-925B3C91064F}" type="parTrans" cxnId="{9AA806F8-C116-48F5-B24D-9CF6BA1AB064}">
      <dgm:prSet/>
      <dgm:spPr/>
      <dgm:t>
        <a:bodyPr/>
        <a:lstStyle/>
        <a:p>
          <a:endParaRPr lang="en-US"/>
        </a:p>
      </dgm:t>
    </dgm:pt>
    <dgm:pt modelId="{4AB362EE-6965-4657-B8E7-E52B67A85B49}" type="sibTrans" cxnId="{9AA806F8-C116-48F5-B24D-9CF6BA1AB064}">
      <dgm:prSet/>
      <dgm:spPr/>
      <dgm:t>
        <a:bodyPr/>
        <a:lstStyle/>
        <a:p>
          <a:endParaRPr lang="en-US"/>
        </a:p>
      </dgm:t>
    </dgm:pt>
    <dgm:pt modelId="{712A696A-0CC0-44D7-9476-E8ACB50900CC}">
      <dgm:prSet/>
      <dgm:spPr/>
      <dgm:t>
        <a:bodyPr/>
        <a:lstStyle/>
        <a:p>
          <a:pPr>
            <a:defRPr cap="all"/>
          </a:pPr>
          <a:r>
            <a:rPr lang="en-GB" b="1" i="0" u="none" dirty="0"/>
            <a:t>Client Relationships ( TIME TRACKING, CUSTOMER ENGAGEMENT)</a:t>
          </a:r>
          <a:endParaRPr lang="en-US" b="1" dirty="0"/>
        </a:p>
      </dgm:t>
    </dgm:pt>
    <dgm:pt modelId="{3ED0A371-643A-4501-BDCD-63D5ED108120}" type="parTrans" cxnId="{CE4801DB-272B-4043-AA93-C79D032CD1D1}">
      <dgm:prSet/>
      <dgm:spPr/>
      <dgm:t>
        <a:bodyPr/>
        <a:lstStyle/>
        <a:p>
          <a:endParaRPr lang="en-US"/>
        </a:p>
      </dgm:t>
    </dgm:pt>
    <dgm:pt modelId="{0E31DF59-7B7F-48BC-82C8-E29FA7709642}" type="sibTrans" cxnId="{CE4801DB-272B-4043-AA93-C79D032CD1D1}">
      <dgm:prSet/>
      <dgm:spPr/>
      <dgm:t>
        <a:bodyPr/>
        <a:lstStyle/>
        <a:p>
          <a:endParaRPr lang="en-US"/>
        </a:p>
      </dgm:t>
    </dgm:pt>
    <dgm:pt modelId="{1176B1B0-F76C-4F97-981E-9E8BD34E7A24}">
      <dgm:prSet/>
      <dgm:spPr/>
      <dgm:t>
        <a:bodyPr/>
        <a:lstStyle/>
        <a:p>
          <a:pPr>
            <a:defRPr cap="all"/>
          </a:pPr>
          <a:r>
            <a:rPr lang="en-GB" b="1" dirty="0"/>
            <a:t>Professional e-mail and HOST maintenance</a:t>
          </a:r>
          <a:endParaRPr lang="en-US" b="1" dirty="0"/>
        </a:p>
      </dgm:t>
    </dgm:pt>
    <dgm:pt modelId="{FAD13D43-A015-4F7F-B998-5B7C0B7AB1DB}" type="parTrans" cxnId="{58A2C834-DC06-4C87-9BC0-FDA7FF05CC07}">
      <dgm:prSet/>
      <dgm:spPr/>
      <dgm:t>
        <a:bodyPr/>
        <a:lstStyle/>
        <a:p>
          <a:endParaRPr lang="en-US"/>
        </a:p>
      </dgm:t>
    </dgm:pt>
    <dgm:pt modelId="{B140E976-1588-4848-A886-8FD1823D3721}" type="sibTrans" cxnId="{58A2C834-DC06-4C87-9BC0-FDA7FF05CC07}">
      <dgm:prSet/>
      <dgm:spPr/>
      <dgm:t>
        <a:bodyPr/>
        <a:lstStyle/>
        <a:p>
          <a:endParaRPr lang="en-US"/>
        </a:p>
      </dgm:t>
    </dgm:pt>
    <dgm:pt modelId="{711F1CEC-5765-4C5D-A130-078A88FD919F}">
      <dgm:prSet/>
      <dgm:spPr/>
      <dgm:t>
        <a:bodyPr/>
        <a:lstStyle/>
        <a:p>
          <a:pPr>
            <a:defRPr cap="all"/>
          </a:pPr>
          <a:r>
            <a:rPr lang="en-GB" b="1" dirty="0"/>
            <a:t>Affordable Accountancy software</a:t>
          </a:r>
          <a:endParaRPr lang="en-US" b="1" dirty="0"/>
        </a:p>
      </dgm:t>
    </dgm:pt>
    <dgm:pt modelId="{F4D04022-700E-490F-A82E-F1CB569B5695}" type="parTrans" cxnId="{10FA0491-7700-4525-9383-7A0FB5A767DA}">
      <dgm:prSet/>
      <dgm:spPr/>
      <dgm:t>
        <a:bodyPr/>
        <a:lstStyle/>
        <a:p>
          <a:endParaRPr lang="en-US"/>
        </a:p>
      </dgm:t>
    </dgm:pt>
    <dgm:pt modelId="{9E3029EC-FCAB-438C-BC49-E31013C63D2B}" type="sibTrans" cxnId="{10FA0491-7700-4525-9383-7A0FB5A767DA}">
      <dgm:prSet/>
      <dgm:spPr/>
      <dgm:t>
        <a:bodyPr/>
        <a:lstStyle/>
        <a:p>
          <a:endParaRPr lang="en-US"/>
        </a:p>
      </dgm:t>
    </dgm:pt>
    <dgm:pt modelId="{B1CD2F11-7D12-B449-90EB-F500EBA3BFBB}">
      <dgm:prSet/>
      <dgm:spPr/>
      <dgm:t>
        <a:bodyPr/>
        <a:lstStyle/>
        <a:p>
          <a:pPr>
            <a:defRPr cap="all"/>
          </a:pPr>
          <a:r>
            <a:rPr lang="en-GB" b="1" dirty="0"/>
            <a:t>NOLA PERSONAL LOGIN</a:t>
          </a:r>
          <a:endParaRPr lang="ru-RU" b="1" dirty="0"/>
        </a:p>
      </dgm:t>
    </dgm:pt>
    <dgm:pt modelId="{C19E69AC-6673-F548-A7A7-50FC1E282560}" type="parTrans" cxnId="{C8F28353-CCB5-4D4E-8729-B6D9BCF62D04}">
      <dgm:prSet/>
      <dgm:spPr/>
      <dgm:t>
        <a:bodyPr/>
        <a:lstStyle/>
        <a:p>
          <a:endParaRPr lang="ru-RU"/>
        </a:p>
      </dgm:t>
    </dgm:pt>
    <dgm:pt modelId="{D94162F0-5151-1D47-B29F-FDCA97EC878B}" type="sibTrans" cxnId="{C8F28353-CCB5-4D4E-8729-B6D9BCF62D04}">
      <dgm:prSet/>
      <dgm:spPr/>
      <dgm:t>
        <a:bodyPr/>
        <a:lstStyle/>
        <a:p>
          <a:endParaRPr lang="ru-RU"/>
        </a:p>
      </dgm:t>
    </dgm:pt>
    <dgm:pt modelId="{BFBD3030-B7A3-A24C-9B7E-5FF2A94494DF}">
      <dgm:prSet/>
      <dgm:spPr/>
      <dgm:t>
        <a:bodyPr/>
        <a:lstStyle/>
        <a:p>
          <a:pPr>
            <a:defRPr cap="all"/>
          </a:pPr>
          <a:r>
            <a:rPr lang="en-GB" b="1" dirty="0"/>
            <a:t>Personal/Company TIME MANAGEMENT, </a:t>
          </a:r>
          <a:r>
            <a:rPr lang="en-GB" b="1" i="0" u="none" dirty="0"/>
            <a:t>Task &amp; Deadline Tracking</a:t>
          </a:r>
          <a:endParaRPr lang="ru-RU" b="1" dirty="0"/>
        </a:p>
      </dgm:t>
    </dgm:pt>
    <dgm:pt modelId="{D191D4FA-81AE-8146-8FAB-055CBC2CFDCD}" type="parTrans" cxnId="{77E428EF-601D-1F47-9579-5D7DC19FC38F}">
      <dgm:prSet/>
      <dgm:spPr/>
      <dgm:t>
        <a:bodyPr/>
        <a:lstStyle/>
        <a:p>
          <a:endParaRPr lang="ru-RU"/>
        </a:p>
      </dgm:t>
    </dgm:pt>
    <dgm:pt modelId="{800F915C-1396-D142-B114-6CED615C0387}" type="sibTrans" cxnId="{77E428EF-601D-1F47-9579-5D7DC19FC38F}">
      <dgm:prSet/>
      <dgm:spPr/>
      <dgm:t>
        <a:bodyPr/>
        <a:lstStyle/>
        <a:p>
          <a:endParaRPr lang="ru-RU"/>
        </a:p>
      </dgm:t>
    </dgm:pt>
    <dgm:pt modelId="{79933C92-7131-4140-965F-8E405B36CF5F}">
      <dgm:prSet/>
      <dgm:spPr/>
      <dgm:t>
        <a:bodyPr/>
        <a:lstStyle/>
        <a:p>
          <a:pPr>
            <a:defRPr cap="all"/>
          </a:pPr>
          <a:r>
            <a:rPr lang="en-GB" b="1" dirty="0"/>
            <a:t>Automated Sales &amp; Advertising</a:t>
          </a:r>
          <a:endParaRPr lang="ru-RU" b="1" dirty="0"/>
        </a:p>
      </dgm:t>
    </dgm:pt>
    <dgm:pt modelId="{0DBB71E1-18FD-9946-BBF2-8DBCE85AA1AA}" type="parTrans" cxnId="{2EA07A90-3F94-F147-9346-9748DA27DB06}">
      <dgm:prSet/>
      <dgm:spPr/>
      <dgm:t>
        <a:bodyPr/>
        <a:lstStyle/>
        <a:p>
          <a:endParaRPr lang="ru-RU"/>
        </a:p>
      </dgm:t>
    </dgm:pt>
    <dgm:pt modelId="{33DDD7F2-7FF8-284A-87D6-EFB790FF33A5}" type="sibTrans" cxnId="{2EA07A90-3F94-F147-9346-9748DA27DB06}">
      <dgm:prSet/>
      <dgm:spPr/>
      <dgm:t>
        <a:bodyPr/>
        <a:lstStyle/>
        <a:p>
          <a:endParaRPr lang="ru-RU"/>
        </a:p>
      </dgm:t>
    </dgm:pt>
    <dgm:pt modelId="{0E10CD7D-6A57-7B4F-8BEE-6E7026E0DA0D}">
      <dgm:prSet/>
      <dgm:spPr/>
      <dgm:t>
        <a:bodyPr/>
        <a:lstStyle/>
        <a:p>
          <a:pPr>
            <a:defRPr cap="all"/>
          </a:pPr>
          <a:r>
            <a:rPr lang="en-US" b="1" dirty="0"/>
            <a:t>Customer offboarding (closing contracts, REVOKING ACCESSES) </a:t>
          </a:r>
        </a:p>
      </dgm:t>
    </dgm:pt>
    <dgm:pt modelId="{01025033-BD75-FA41-8AF2-DC87318D3D37}" type="parTrans" cxnId="{C9F613FB-725E-2940-8D40-F9E8A2BF29F5}">
      <dgm:prSet/>
      <dgm:spPr/>
      <dgm:t>
        <a:bodyPr/>
        <a:lstStyle/>
        <a:p>
          <a:endParaRPr lang="ru-RU"/>
        </a:p>
      </dgm:t>
    </dgm:pt>
    <dgm:pt modelId="{7ED3D327-852C-E649-A842-95A4E374C643}" type="sibTrans" cxnId="{C9F613FB-725E-2940-8D40-F9E8A2BF29F5}">
      <dgm:prSet/>
      <dgm:spPr/>
      <dgm:t>
        <a:bodyPr/>
        <a:lstStyle/>
        <a:p>
          <a:endParaRPr lang="ru-RU"/>
        </a:p>
      </dgm:t>
    </dgm:pt>
    <dgm:pt modelId="{67975A2F-89F1-6346-9AD4-81C10DA3F9E8}">
      <dgm:prSet/>
      <dgm:spPr/>
      <dgm:t>
        <a:bodyPr/>
        <a:lstStyle/>
        <a:p>
          <a:pPr>
            <a:defRPr cap="all"/>
          </a:pPr>
          <a:r>
            <a:rPr lang="en-GB" b="1" i="0" u="none" dirty="0"/>
            <a:t>HR Management (Onboarding, KPI, COMPLIANCE, TRAINING AND DEVELOPMENT)</a:t>
          </a:r>
          <a:endParaRPr lang="ru-RU" b="1" dirty="0"/>
        </a:p>
      </dgm:t>
    </dgm:pt>
    <dgm:pt modelId="{29ECDCCD-6238-3D48-B96D-B9CCF5F65EB4}" type="parTrans" cxnId="{35A5406E-7D15-F342-914A-7D7363A563D6}">
      <dgm:prSet/>
      <dgm:spPr/>
      <dgm:t>
        <a:bodyPr/>
        <a:lstStyle/>
        <a:p>
          <a:endParaRPr lang="ru-RU"/>
        </a:p>
      </dgm:t>
    </dgm:pt>
    <dgm:pt modelId="{7AD25C82-8154-1548-8923-6123DE9AC848}" type="sibTrans" cxnId="{35A5406E-7D15-F342-914A-7D7363A563D6}">
      <dgm:prSet/>
      <dgm:spPr/>
      <dgm:t>
        <a:bodyPr/>
        <a:lstStyle/>
        <a:p>
          <a:endParaRPr lang="ru-RU"/>
        </a:p>
      </dgm:t>
    </dgm:pt>
    <dgm:pt modelId="{061E54A6-3FAE-3846-9011-DEE89FB81109}">
      <dgm:prSet/>
      <dgm:spPr/>
      <dgm:t>
        <a:bodyPr/>
        <a:lstStyle/>
        <a:p>
          <a:pPr>
            <a:defRPr cap="all"/>
          </a:pPr>
          <a:r>
            <a:rPr lang="en-GB" b="1" i="0" u="none" dirty="0"/>
            <a:t>Automated Customer Support (24/7 Assistance, AI AI-Driven Responses, Improved Customer Satisfaction)</a:t>
          </a:r>
          <a:endParaRPr lang="ru-RU" b="1" dirty="0"/>
        </a:p>
      </dgm:t>
    </dgm:pt>
    <dgm:pt modelId="{22090645-2CD7-774A-8FA9-695DB244C82F}" type="parTrans" cxnId="{B0535391-2C17-5B48-8B4F-120D4AB9B96E}">
      <dgm:prSet/>
      <dgm:spPr/>
      <dgm:t>
        <a:bodyPr/>
        <a:lstStyle/>
        <a:p>
          <a:endParaRPr lang="ru-RU"/>
        </a:p>
      </dgm:t>
    </dgm:pt>
    <dgm:pt modelId="{C355A591-D297-AD45-B1A7-4DF12B719E92}" type="sibTrans" cxnId="{B0535391-2C17-5B48-8B4F-120D4AB9B96E}">
      <dgm:prSet/>
      <dgm:spPr/>
      <dgm:t>
        <a:bodyPr/>
        <a:lstStyle/>
        <a:p>
          <a:endParaRPr lang="ru-RU"/>
        </a:p>
      </dgm:t>
    </dgm:pt>
    <dgm:pt modelId="{A42FBC58-5CB8-F24A-BB9F-6F911ED186F8}">
      <dgm:prSet/>
      <dgm:spPr/>
      <dgm:t>
        <a:bodyPr/>
        <a:lstStyle/>
        <a:p>
          <a:pPr>
            <a:defRPr cap="all"/>
          </a:pPr>
          <a:r>
            <a:rPr lang="et-EE" b="1" dirty="0"/>
            <a:t>Online </a:t>
          </a:r>
          <a:r>
            <a:rPr lang="et-EE" b="1" dirty="0" err="1"/>
            <a:t>documents</a:t>
          </a:r>
          <a:r>
            <a:rPr lang="et-EE" b="1" dirty="0"/>
            <a:t> and </a:t>
          </a:r>
          <a:r>
            <a:rPr lang="et-EE" b="1" dirty="0" err="1"/>
            <a:t>Knowledge</a:t>
          </a:r>
          <a:r>
            <a:rPr lang="et-EE" b="1" dirty="0"/>
            <a:t> </a:t>
          </a:r>
          <a:r>
            <a:rPr lang="et-EE" b="1" dirty="0" err="1"/>
            <a:t>Base</a:t>
          </a:r>
          <a:endParaRPr lang="ru-RU" b="1" dirty="0"/>
        </a:p>
      </dgm:t>
    </dgm:pt>
    <dgm:pt modelId="{A3A28163-E0F0-284E-BD7A-9070C9F6D8DA}" type="parTrans" cxnId="{AE844242-D018-0F4B-83B5-22C64ED093B8}">
      <dgm:prSet/>
      <dgm:spPr/>
      <dgm:t>
        <a:bodyPr/>
        <a:lstStyle/>
        <a:p>
          <a:endParaRPr lang="ru-RU"/>
        </a:p>
      </dgm:t>
    </dgm:pt>
    <dgm:pt modelId="{BD1D789F-F4FF-EB4F-98BE-F8EB274650E2}" type="sibTrans" cxnId="{AE844242-D018-0F4B-83B5-22C64ED093B8}">
      <dgm:prSet/>
      <dgm:spPr/>
      <dgm:t>
        <a:bodyPr/>
        <a:lstStyle/>
        <a:p>
          <a:endParaRPr lang="ru-RU"/>
        </a:p>
      </dgm:t>
    </dgm:pt>
    <dgm:pt modelId="{775639E9-C42B-5C40-9E36-B2C557273B95}">
      <dgm:prSet/>
      <dgm:spPr/>
      <dgm:t>
        <a:bodyPr/>
        <a:lstStyle/>
        <a:p>
          <a:r>
            <a:rPr lang="et-EE" b="1" dirty="0"/>
            <a:t>AUTOMATIC PASSWORD MAINTANANCE</a:t>
          </a:r>
          <a:endParaRPr lang="ru-RU" b="1" dirty="0"/>
        </a:p>
      </dgm:t>
    </dgm:pt>
    <dgm:pt modelId="{4820FF73-E29F-FA4E-973C-E37065E51C95}" type="parTrans" cxnId="{F067FED0-8383-F344-84A1-9A3F9938E20B}">
      <dgm:prSet/>
      <dgm:spPr/>
      <dgm:t>
        <a:bodyPr/>
        <a:lstStyle/>
        <a:p>
          <a:endParaRPr lang="ru-RU"/>
        </a:p>
      </dgm:t>
    </dgm:pt>
    <dgm:pt modelId="{D433BACE-37B1-834A-96E7-D1943144FCF1}" type="sibTrans" cxnId="{F067FED0-8383-F344-84A1-9A3F9938E20B}">
      <dgm:prSet/>
      <dgm:spPr/>
      <dgm:t>
        <a:bodyPr/>
        <a:lstStyle/>
        <a:p>
          <a:endParaRPr lang="ru-RU"/>
        </a:p>
      </dgm:t>
    </dgm:pt>
    <dgm:pt modelId="{E694FDDC-7D19-8C48-9595-924A382C4D6E}">
      <dgm:prSet/>
      <dgm:spPr/>
      <dgm:t>
        <a:bodyPr/>
        <a:lstStyle/>
        <a:p>
          <a:r>
            <a:rPr lang="et-EE" b="1" dirty="0"/>
            <a:t>AUTOMATED INTERNAL CONTROL</a:t>
          </a:r>
          <a:endParaRPr lang="ru-RU" b="1" dirty="0"/>
        </a:p>
      </dgm:t>
    </dgm:pt>
    <dgm:pt modelId="{EE2B2E12-DCF3-3F45-9B3E-3B558E792AF5}" type="parTrans" cxnId="{D0424C14-4471-3D4C-AE2E-94E623F195A8}">
      <dgm:prSet/>
      <dgm:spPr/>
      <dgm:t>
        <a:bodyPr/>
        <a:lstStyle/>
        <a:p>
          <a:endParaRPr lang="ru-RU"/>
        </a:p>
      </dgm:t>
    </dgm:pt>
    <dgm:pt modelId="{62A737D7-4A57-1B4C-BD7E-062710D8D8CE}" type="sibTrans" cxnId="{D0424C14-4471-3D4C-AE2E-94E623F195A8}">
      <dgm:prSet/>
      <dgm:spPr/>
      <dgm:t>
        <a:bodyPr/>
        <a:lstStyle/>
        <a:p>
          <a:endParaRPr lang="ru-RU"/>
        </a:p>
      </dgm:t>
    </dgm:pt>
    <dgm:pt modelId="{667F910E-ADBF-DD4E-802D-321AF9FFFCB7}">
      <dgm:prSet/>
      <dgm:spPr/>
      <dgm:t>
        <a:bodyPr/>
        <a:lstStyle/>
        <a:p>
          <a:r>
            <a:rPr lang="en-GB" b="1" dirty="0"/>
            <a:t>EXPERT &amp; MIND FOUNDATION</a:t>
          </a:r>
        </a:p>
      </dgm:t>
    </dgm:pt>
    <dgm:pt modelId="{9956A379-84F3-2646-A87C-D0431FE07859}" type="parTrans" cxnId="{6C6E9248-EB2A-D14E-9E65-BC96D3D30227}">
      <dgm:prSet/>
      <dgm:spPr/>
      <dgm:t>
        <a:bodyPr/>
        <a:lstStyle/>
        <a:p>
          <a:endParaRPr lang="en-GB"/>
        </a:p>
      </dgm:t>
    </dgm:pt>
    <dgm:pt modelId="{4CD8A16B-E3F5-3C4F-B2F5-446D4CC49D86}" type="sibTrans" cxnId="{6C6E9248-EB2A-D14E-9E65-BC96D3D30227}">
      <dgm:prSet/>
      <dgm:spPr/>
      <dgm:t>
        <a:bodyPr/>
        <a:lstStyle/>
        <a:p>
          <a:endParaRPr lang="en-GB"/>
        </a:p>
      </dgm:t>
    </dgm:pt>
    <dgm:pt modelId="{EC08F82E-A565-4E43-897B-5ABB034E5939}" type="pres">
      <dgm:prSet presAssocID="{6F40179D-C99A-4D7F-807E-B2632EF824C1}" presName="diagram" presStyleCnt="0">
        <dgm:presLayoutVars>
          <dgm:dir/>
          <dgm:resizeHandles val="exact"/>
        </dgm:presLayoutVars>
      </dgm:prSet>
      <dgm:spPr/>
    </dgm:pt>
    <dgm:pt modelId="{344077B7-E430-0B48-BB04-2F82843261FB}" type="pres">
      <dgm:prSet presAssocID="{C8E0EC3B-AA21-45A3-B5F1-A302A951984A}" presName="node" presStyleLbl="node1" presStyleIdx="0" presStyleCnt="14">
        <dgm:presLayoutVars>
          <dgm:bulletEnabled val="1"/>
        </dgm:presLayoutVars>
      </dgm:prSet>
      <dgm:spPr/>
    </dgm:pt>
    <dgm:pt modelId="{EBA61466-BF6A-AD4E-A629-8D3C0DED42E8}" type="pres">
      <dgm:prSet presAssocID="{4AB362EE-6965-4657-B8E7-E52B67A85B49}" presName="sibTrans" presStyleCnt="0"/>
      <dgm:spPr/>
    </dgm:pt>
    <dgm:pt modelId="{94D0D10B-E612-D044-9D49-FA1371CB4331}" type="pres">
      <dgm:prSet presAssocID="{0E10CD7D-6A57-7B4F-8BEE-6E7026E0DA0D}" presName="node" presStyleLbl="node1" presStyleIdx="1" presStyleCnt="14">
        <dgm:presLayoutVars>
          <dgm:bulletEnabled val="1"/>
        </dgm:presLayoutVars>
      </dgm:prSet>
      <dgm:spPr/>
    </dgm:pt>
    <dgm:pt modelId="{5E040EED-B5E7-0E4B-8664-BBD947FF304B}" type="pres">
      <dgm:prSet presAssocID="{7ED3D327-852C-E649-A842-95A4E374C643}" presName="sibTrans" presStyleCnt="0"/>
      <dgm:spPr/>
    </dgm:pt>
    <dgm:pt modelId="{15A07F7A-5D02-2C42-83F5-29AC0676B0B4}" type="pres">
      <dgm:prSet presAssocID="{67975A2F-89F1-6346-9AD4-81C10DA3F9E8}" presName="node" presStyleLbl="node1" presStyleIdx="2" presStyleCnt="14">
        <dgm:presLayoutVars>
          <dgm:bulletEnabled val="1"/>
        </dgm:presLayoutVars>
      </dgm:prSet>
      <dgm:spPr/>
    </dgm:pt>
    <dgm:pt modelId="{C88CFF67-CD41-2341-98ED-CA04E426A72E}" type="pres">
      <dgm:prSet presAssocID="{7AD25C82-8154-1548-8923-6123DE9AC848}" presName="sibTrans" presStyleCnt="0"/>
      <dgm:spPr/>
    </dgm:pt>
    <dgm:pt modelId="{2F11BC8A-3B6A-864B-8918-DC519BC69E44}" type="pres">
      <dgm:prSet presAssocID="{712A696A-0CC0-44D7-9476-E8ACB50900CC}" presName="node" presStyleLbl="node1" presStyleIdx="3" presStyleCnt="14">
        <dgm:presLayoutVars>
          <dgm:bulletEnabled val="1"/>
        </dgm:presLayoutVars>
      </dgm:prSet>
      <dgm:spPr/>
    </dgm:pt>
    <dgm:pt modelId="{B6CF8F52-3A1C-0D47-BDB5-1BFF1C8B8B77}" type="pres">
      <dgm:prSet presAssocID="{0E31DF59-7B7F-48BC-82C8-E29FA7709642}" presName="sibTrans" presStyleCnt="0"/>
      <dgm:spPr/>
    </dgm:pt>
    <dgm:pt modelId="{D5131BFE-918F-D049-AA65-2EED40EFD619}" type="pres">
      <dgm:prSet presAssocID="{061E54A6-3FAE-3846-9011-DEE89FB81109}" presName="node" presStyleLbl="node1" presStyleIdx="4" presStyleCnt="14">
        <dgm:presLayoutVars>
          <dgm:bulletEnabled val="1"/>
        </dgm:presLayoutVars>
      </dgm:prSet>
      <dgm:spPr/>
    </dgm:pt>
    <dgm:pt modelId="{943D0A90-B0E7-E44B-83B1-CB494ECF0B8A}" type="pres">
      <dgm:prSet presAssocID="{C355A591-D297-AD45-B1A7-4DF12B719E92}" presName="sibTrans" presStyleCnt="0"/>
      <dgm:spPr/>
    </dgm:pt>
    <dgm:pt modelId="{1081D1F1-9483-FE48-9310-35ED5AC1ABA0}" type="pres">
      <dgm:prSet presAssocID="{1176B1B0-F76C-4F97-981E-9E8BD34E7A24}" presName="node" presStyleLbl="node1" presStyleIdx="5" presStyleCnt="14">
        <dgm:presLayoutVars>
          <dgm:bulletEnabled val="1"/>
        </dgm:presLayoutVars>
      </dgm:prSet>
      <dgm:spPr/>
    </dgm:pt>
    <dgm:pt modelId="{B65BB958-3B93-E246-8809-0B456DF02801}" type="pres">
      <dgm:prSet presAssocID="{B140E976-1588-4848-A886-8FD1823D3721}" presName="sibTrans" presStyleCnt="0"/>
      <dgm:spPr/>
    </dgm:pt>
    <dgm:pt modelId="{CDC942D1-2BBA-6C4A-A1A7-D1D134A2D45F}" type="pres">
      <dgm:prSet presAssocID="{711F1CEC-5765-4C5D-A130-078A88FD919F}" presName="node" presStyleLbl="node1" presStyleIdx="6" presStyleCnt="14">
        <dgm:presLayoutVars>
          <dgm:bulletEnabled val="1"/>
        </dgm:presLayoutVars>
      </dgm:prSet>
      <dgm:spPr/>
    </dgm:pt>
    <dgm:pt modelId="{B9D284A8-4569-724A-A710-411071CFAE8E}" type="pres">
      <dgm:prSet presAssocID="{9E3029EC-FCAB-438C-BC49-E31013C63D2B}" presName="sibTrans" presStyleCnt="0"/>
      <dgm:spPr/>
    </dgm:pt>
    <dgm:pt modelId="{80E0D71B-591F-5A41-B930-07CFED8290D6}" type="pres">
      <dgm:prSet presAssocID="{E694FDDC-7D19-8C48-9595-924A382C4D6E}" presName="node" presStyleLbl="node1" presStyleIdx="7" presStyleCnt="14">
        <dgm:presLayoutVars>
          <dgm:bulletEnabled val="1"/>
        </dgm:presLayoutVars>
      </dgm:prSet>
      <dgm:spPr/>
    </dgm:pt>
    <dgm:pt modelId="{FE5D8FE1-463D-6E45-96AE-42ED75F5B29D}" type="pres">
      <dgm:prSet presAssocID="{62A737D7-4A57-1B4C-BD7E-062710D8D8CE}" presName="sibTrans" presStyleCnt="0"/>
      <dgm:spPr/>
    </dgm:pt>
    <dgm:pt modelId="{6ADC5177-3413-7E45-8D17-01A97FA3F96E}" type="pres">
      <dgm:prSet presAssocID="{A42FBC58-5CB8-F24A-BB9F-6F911ED186F8}" presName="node" presStyleLbl="node1" presStyleIdx="8" presStyleCnt="14">
        <dgm:presLayoutVars>
          <dgm:bulletEnabled val="1"/>
        </dgm:presLayoutVars>
      </dgm:prSet>
      <dgm:spPr/>
    </dgm:pt>
    <dgm:pt modelId="{A1D9AFC2-889D-A84A-A4F7-B9A3ED27F0ED}" type="pres">
      <dgm:prSet presAssocID="{BD1D789F-F4FF-EB4F-98BE-F8EB274650E2}" presName="sibTrans" presStyleCnt="0"/>
      <dgm:spPr/>
    </dgm:pt>
    <dgm:pt modelId="{F9BE8A90-2198-F44F-B869-2F11CE6AA0E0}" type="pres">
      <dgm:prSet presAssocID="{B1CD2F11-7D12-B449-90EB-F500EBA3BFBB}" presName="node" presStyleLbl="node1" presStyleIdx="9" presStyleCnt="14">
        <dgm:presLayoutVars>
          <dgm:bulletEnabled val="1"/>
        </dgm:presLayoutVars>
      </dgm:prSet>
      <dgm:spPr/>
    </dgm:pt>
    <dgm:pt modelId="{77EA9AAA-7DAB-654D-A757-599488441628}" type="pres">
      <dgm:prSet presAssocID="{D94162F0-5151-1D47-B29F-FDCA97EC878B}" presName="sibTrans" presStyleCnt="0"/>
      <dgm:spPr/>
    </dgm:pt>
    <dgm:pt modelId="{27E9B971-E5D2-8741-B9B8-7C8117774B84}" type="pres">
      <dgm:prSet presAssocID="{BFBD3030-B7A3-A24C-9B7E-5FF2A94494DF}" presName="node" presStyleLbl="node1" presStyleIdx="10" presStyleCnt="14">
        <dgm:presLayoutVars>
          <dgm:bulletEnabled val="1"/>
        </dgm:presLayoutVars>
      </dgm:prSet>
      <dgm:spPr/>
    </dgm:pt>
    <dgm:pt modelId="{E3E81AEE-E191-024F-BAC3-9994927731D1}" type="pres">
      <dgm:prSet presAssocID="{800F915C-1396-D142-B114-6CED615C0387}" presName="sibTrans" presStyleCnt="0"/>
      <dgm:spPr/>
    </dgm:pt>
    <dgm:pt modelId="{C970B9A6-3441-574B-B5E8-029993CE855A}" type="pres">
      <dgm:prSet presAssocID="{79933C92-7131-4140-965F-8E405B36CF5F}" presName="node" presStyleLbl="node1" presStyleIdx="11" presStyleCnt="14">
        <dgm:presLayoutVars>
          <dgm:bulletEnabled val="1"/>
        </dgm:presLayoutVars>
      </dgm:prSet>
      <dgm:spPr/>
    </dgm:pt>
    <dgm:pt modelId="{4E5CBC1C-8C2B-0F4E-81DD-E1CECF3C1A28}" type="pres">
      <dgm:prSet presAssocID="{33DDD7F2-7FF8-284A-87D6-EFB790FF33A5}" presName="sibTrans" presStyleCnt="0"/>
      <dgm:spPr/>
    </dgm:pt>
    <dgm:pt modelId="{27C452DD-7DBE-2546-8D92-A19FED98D2D9}" type="pres">
      <dgm:prSet presAssocID="{775639E9-C42B-5C40-9E36-B2C557273B95}" presName="node" presStyleLbl="node1" presStyleIdx="12" presStyleCnt="14">
        <dgm:presLayoutVars>
          <dgm:bulletEnabled val="1"/>
        </dgm:presLayoutVars>
      </dgm:prSet>
      <dgm:spPr/>
    </dgm:pt>
    <dgm:pt modelId="{E0073325-169E-9443-B565-EAC24C23799B}" type="pres">
      <dgm:prSet presAssocID="{D433BACE-37B1-834A-96E7-D1943144FCF1}" presName="sibTrans" presStyleCnt="0"/>
      <dgm:spPr/>
    </dgm:pt>
    <dgm:pt modelId="{D6B02E7D-4263-234D-BE79-A8ECD55BB005}" type="pres">
      <dgm:prSet presAssocID="{667F910E-ADBF-DD4E-802D-321AF9FFFCB7}" presName="node" presStyleLbl="node1" presStyleIdx="13" presStyleCnt="14">
        <dgm:presLayoutVars>
          <dgm:bulletEnabled val="1"/>
        </dgm:presLayoutVars>
      </dgm:prSet>
      <dgm:spPr/>
    </dgm:pt>
  </dgm:ptLst>
  <dgm:cxnLst>
    <dgm:cxn modelId="{00E3D90A-C6C6-A244-A169-731E110A660B}" type="presOf" srcId="{0E10CD7D-6A57-7B4F-8BEE-6E7026E0DA0D}" destId="{94D0D10B-E612-D044-9D49-FA1371CB4331}" srcOrd="0" destOrd="0" presId="urn:microsoft.com/office/officeart/2005/8/layout/default"/>
    <dgm:cxn modelId="{BF02930E-551E-6543-9BF3-306B6215565A}" type="presOf" srcId="{BFBD3030-B7A3-A24C-9B7E-5FF2A94494DF}" destId="{27E9B971-E5D2-8741-B9B8-7C8117774B84}" srcOrd="0" destOrd="0" presId="urn:microsoft.com/office/officeart/2005/8/layout/default"/>
    <dgm:cxn modelId="{D0424C14-4471-3D4C-AE2E-94E623F195A8}" srcId="{6F40179D-C99A-4D7F-807E-B2632EF824C1}" destId="{E694FDDC-7D19-8C48-9595-924A382C4D6E}" srcOrd="7" destOrd="0" parTransId="{EE2B2E12-DCF3-3F45-9B3E-3B558E792AF5}" sibTransId="{62A737D7-4A57-1B4C-BD7E-062710D8D8CE}"/>
    <dgm:cxn modelId="{C3837418-EB9D-8A42-BCD3-61E29D611CFC}" type="presOf" srcId="{6F40179D-C99A-4D7F-807E-B2632EF824C1}" destId="{EC08F82E-A565-4E43-897B-5ABB034E5939}" srcOrd="0" destOrd="0" presId="urn:microsoft.com/office/officeart/2005/8/layout/default"/>
    <dgm:cxn modelId="{ED3BF226-83B1-7340-8521-6E94DE291D5D}" type="presOf" srcId="{667F910E-ADBF-DD4E-802D-321AF9FFFCB7}" destId="{D6B02E7D-4263-234D-BE79-A8ECD55BB005}" srcOrd="0" destOrd="0" presId="urn:microsoft.com/office/officeart/2005/8/layout/default"/>
    <dgm:cxn modelId="{58A2C834-DC06-4C87-9BC0-FDA7FF05CC07}" srcId="{6F40179D-C99A-4D7F-807E-B2632EF824C1}" destId="{1176B1B0-F76C-4F97-981E-9E8BD34E7A24}" srcOrd="5" destOrd="0" parTransId="{FAD13D43-A015-4F7F-B998-5B7C0B7AB1DB}" sibTransId="{B140E976-1588-4848-A886-8FD1823D3721}"/>
    <dgm:cxn modelId="{4168D238-3535-2C4D-B497-3BA5331AC34B}" type="presOf" srcId="{67975A2F-89F1-6346-9AD4-81C10DA3F9E8}" destId="{15A07F7A-5D02-2C42-83F5-29AC0676B0B4}" srcOrd="0" destOrd="0" presId="urn:microsoft.com/office/officeart/2005/8/layout/default"/>
    <dgm:cxn modelId="{E244DC5C-546B-EA43-B2B1-DF42892F70A5}" type="presOf" srcId="{E694FDDC-7D19-8C48-9595-924A382C4D6E}" destId="{80E0D71B-591F-5A41-B930-07CFED8290D6}" srcOrd="0" destOrd="0" presId="urn:microsoft.com/office/officeart/2005/8/layout/default"/>
    <dgm:cxn modelId="{AE844242-D018-0F4B-83B5-22C64ED093B8}" srcId="{6F40179D-C99A-4D7F-807E-B2632EF824C1}" destId="{A42FBC58-5CB8-F24A-BB9F-6F911ED186F8}" srcOrd="8" destOrd="0" parTransId="{A3A28163-E0F0-284E-BD7A-9070C9F6D8DA}" sibTransId="{BD1D789F-F4FF-EB4F-98BE-F8EB274650E2}"/>
    <dgm:cxn modelId="{6C6E9248-EB2A-D14E-9E65-BC96D3D30227}" srcId="{6F40179D-C99A-4D7F-807E-B2632EF824C1}" destId="{667F910E-ADBF-DD4E-802D-321AF9FFFCB7}" srcOrd="13" destOrd="0" parTransId="{9956A379-84F3-2646-A87C-D0431FE07859}" sibTransId="{4CD8A16B-E3F5-3C4F-B2F5-446D4CC49D86}"/>
    <dgm:cxn modelId="{1D5B084B-3F70-F74B-8604-9728183D6F95}" type="presOf" srcId="{1176B1B0-F76C-4F97-981E-9E8BD34E7A24}" destId="{1081D1F1-9483-FE48-9310-35ED5AC1ABA0}" srcOrd="0" destOrd="0" presId="urn:microsoft.com/office/officeart/2005/8/layout/default"/>
    <dgm:cxn modelId="{991A5C6D-4B52-C847-B7E2-0FFD725F76B7}" type="presOf" srcId="{712A696A-0CC0-44D7-9476-E8ACB50900CC}" destId="{2F11BC8A-3B6A-864B-8918-DC519BC69E44}" srcOrd="0" destOrd="0" presId="urn:microsoft.com/office/officeart/2005/8/layout/default"/>
    <dgm:cxn modelId="{35A5406E-7D15-F342-914A-7D7363A563D6}" srcId="{6F40179D-C99A-4D7F-807E-B2632EF824C1}" destId="{67975A2F-89F1-6346-9AD4-81C10DA3F9E8}" srcOrd="2" destOrd="0" parTransId="{29ECDCCD-6238-3D48-B96D-B9CCF5F65EB4}" sibTransId="{7AD25C82-8154-1548-8923-6123DE9AC848}"/>
    <dgm:cxn modelId="{C8F28353-CCB5-4D4E-8729-B6D9BCF62D04}" srcId="{6F40179D-C99A-4D7F-807E-B2632EF824C1}" destId="{B1CD2F11-7D12-B449-90EB-F500EBA3BFBB}" srcOrd="9" destOrd="0" parTransId="{C19E69AC-6673-F548-A7A7-50FC1E282560}" sibTransId="{D94162F0-5151-1D47-B29F-FDCA97EC878B}"/>
    <dgm:cxn modelId="{33A61B79-97A2-A840-BE58-DCE585520C0A}" type="presOf" srcId="{B1CD2F11-7D12-B449-90EB-F500EBA3BFBB}" destId="{F9BE8A90-2198-F44F-B869-2F11CE6AA0E0}" srcOrd="0" destOrd="0" presId="urn:microsoft.com/office/officeart/2005/8/layout/default"/>
    <dgm:cxn modelId="{3EA6B17E-2991-9545-821A-C75F39D3D77E}" type="presOf" srcId="{79933C92-7131-4140-965F-8E405B36CF5F}" destId="{C970B9A6-3441-574B-B5E8-029993CE855A}" srcOrd="0" destOrd="0" presId="urn:microsoft.com/office/officeart/2005/8/layout/default"/>
    <dgm:cxn modelId="{AA75C683-4AD5-7741-B735-960E015B102A}" type="presOf" srcId="{061E54A6-3FAE-3846-9011-DEE89FB81109}" destId="{D5131BFE-918F-D049-AA65-2EED40EFD619}" srcOrd="0" destOrd="0" presId="urn:microsoft.com/office/officeart/2005/8/layout/default"/>
    <dgm:cxn modelId="{2EA07A90-3F94-F147-9346-9748DA27DB06}" srcId="{6F40179D-C99A-4D7F-807E-B2632EF824C1}" destId="{79933C92-7131-4140-965F-8E405B36CF5F}" srcOrd="11" destOrd="0" parTransId="{0DBB71E1-18FD-9946-BBF2-8DBCE85AA1AA}" sibTransId="{33DDD7F2-7FF8-284A-87D6-EFB790FF33A5}"/>
    <dgm:cxn modelId="{10FA0491-7700-4525-9383-7A0FB5A767DA}" srcId="{6F40179D-C99A-4D7F-807E-B2632EF824C1}" destId="{711F1CEC-5765-4C5D-A130-078A88FD919F}" srcOrd="6" destOrd="0" parTransId="{F4D04022-700E-490F-A82E-F1CB569B5695}" sibTransId="{9E3029EC-FCAB-438C-BC49-E31013C63D2B}"/>
    <dgm:cxn modelId="{B0535391-2C17-5B48-8B4F-120D4AB9B96E}" srcId="{6F40179D-C99A-4D7F-807E-B2632EF824C1}" destId="{061E54A6-3FAE-3846-9011-DEE89FB81109}" srcOrd="4" destOrd="0" parTransId="{22090645-2CD7-774A-8FA9-695DB244C82F}" sibTransId="{C355A591-D297-AD45-B1A7-4DF12B719E92}"/>
    <dgm:cxn modelId="{EBD994A1-FF30-004E-B447-E45A4D7E32BD}" type="presOf" srcId="{C8E0EC3B-AA21-45A3-B5F1-A302A951984A}" destId="{344077B7-E430-0B48-BB04-2F82843261FB}" srcOrd="0" destOrd="0" presId="urn:microsoft.com/office/officeart/2005/8/layout/default"/>
    <dgm:cxn modelId="{265EF4A7-9DE6-204D-AE51-26DD6DB77E21}" type="presOf" srcId="{A42FBC58-5CB8-F24A-BB9F-6F911ED186F8}" destId="{6ADC5177-3413-7E45-8D17-01A97FA3F96E}" srcOrd="0" destOrd="0" presId="urn:microsoft.com/office/officeart/2005/8/layout/default"/>
    <dgm:cxn modelId="{020C25AE-81B3-5D40-A1C7-2315788C8F87}" type="presOf" srcId="{711F1CEC-5765-4C5D-A130-078A88FD919F}" destId="{CDC942D1-2BBA-6C4A-A1A7-D1D134A2D45F}" srcOrd="0" destOrd="0" presId="urn:microsoft.com/office/officeart/2005/8/layout/default"/>
    <dgm:cxn modelId="{4786B1B6-7E09-D64F-AA44-0F0D65A8B8BB}" type="presOf" srcId="{775639E9-C42B-5C40-9E36-B2C557273B95}" destId="{27C452DD-7DBE-2546-8D92-A19FED98D2D9}" srcOrd="0" destOrd="0" presId="urn:microsoft.com/office/officeart/2005/8/layout/default"/>
    <dgm:cxn modelId="{F067FED0-8383-F344-84A1-9A3F9938E20B}" srcId="{6F40179D-C99A-4D7F-807E-B2632EF824C1}" destId="{775639E9-C42B-5C40-9E36-B2C557273B95}" srcOrd="12" destOrd="0" parTransId="{4820FF73-E29F-FA4E-973C-E37065E51C95}" sibTransId="{D433BACE-37B1-834A-96E7-D1943144FCF1}"/>
    <dgm:cxn modelId="{CE4801DB-272B-4043-AA93-C79D032CD1D1}" srcId="{6F40179D-C99A-4D7F-807E-B2632EF824C1}" destId="{712A696A-0CC0-44D7-9476-E8ACB50900CC}" srcOrd="3" destOrd="0" parTransId="{3ED0A371-643A-4501-BDCD-63D5ED108120}" sibTransId="{0E31DF59-7B7F-48BC-82C8-E29FA7709642}"/>
    <dgm:cxn modelId="{77E428EF-601D-1F47-9579-5D7DC19FC38F}" srcId="{6F40179D-C99A-4D7F-807E-B2632EF824C1}" destId="{BFBD3030-B7A3-A24C-9B7E-5FF2A94494DF}" srcOrd="10" destOrd="0" parTransId="{D191D4FA-81AE-8146-8FAB-055CBC2CFDCD}" sibTransId="{800F915C-1396-D142-B114-6CED615C0387}"/>
    <dgm:cxn modelId="{9AA806F8-C116-48F5-B24D-9CF6BA1AB064}" srcId="{6F40179D-C99A-4D7F-807E-B2632EF824C1}" destId="{C8E0EC3B-AA21-45A3-B5F1-A302A951984A}" srcOrd="0" destOrd="0" parTransId="{3015324C-B9CC-4412-AD02-925B3C91064F}" sibTransId="{4AB362EE-6965-4657-B8E7-E52B67A85B49}"/>
    <dgm:cxn modelId="{C9F613FB-725E-2940-8D40-F9E8A2BF29F5}" srcId="{6F40179D-C99A-4D7F-807E-B2632EF824C1}" destId="{0E10CD7D-6A57-7B4F-8BEE-6E7026E0DA0D}" srcOrd="1" destOrd="0" parTransId="{01025033-BD75-FA41-8AF2-DC87318D3D37}" sibTransId="{7ED3D327-852C-E649-A842-95A4E374C643}"/>
    <dgm:cxn modelId="{2D040F95-CD88-2B46-8BD4-FABC0363C790}" type="presParOf" srcId="{EC08F82E-A565-4E43-897B-5ABB034E5939}" destId="{344077B7-E430-0B48-BB04-2F82843261FB}" srcOrd="0" destOrd="0" presId="urn:microsoft.com/office/officeart/2005/8/layout/default"/>
    <dgm:cxn modelId="{06F6EBF5-F312-E443-B486-8C2B092FF10A}" type="presParOf" srcId="{EC08F82E-A565-4E43-897B-5ABB034E5939}" destId="{EBA61466-BF6A-AD4E-A629-8D3C0DED42E8}" srcOrd="1" destOrd="0" presId="urn:microsoft.com/office/officeart/2005/8/layout/default"/>
    <dgm:cxn modelId="{E93B1D01-6310-A34F-BE37-40F2F1FFDD26}" type="presParOf" srcId="{EC08F82E-A565-4E43-897B-5ABB034E5939}" destId="{94D0D10B-E612-D044-9D49-FA1371CB4331}" srcOrd="2" destOrd="0" presId="urn:microsoft.com/office/officeart/2005/8/layout/default"/>
    <dgm:cxn modelId="{C3293543-C68C-9241-A963-19D68227FCBE}" type="presParOf" srcId="{EC08F82E-A565-4E43-897B-5ABB034E5939}" destId="{5E040EED-B5E7-0E4B-8664-BBD947FF304B}" srcOrd="3" destOrd="0" presId="urn:microsoft.com/office/officeart/2005/8/layout/default"/>
    <dgm:cxn modelId="{1AA04509-3C0F-7049-B197-440C4134DC30}" type="presParOf" srcId="{EC08F82E-A565-4E43-897B-5ABB034E5939}" destId="{15A07F7A-5D02-2C42-83F5-29AC0676B0B4}" srcOrd="4" destOrd="0" presId="urn:microsoft.com/office/officeart/2005/8/layout/default"/>
    <dgm:cxn modelId="{4BC45D5E-DB85-D745-B2D9-58A4B3E5C4C3}" type="presParOf" srcId="{EC08F82E-A565-4E43-897B-5ABB034E5939}" destId="{C88CFF67-CD41-2341-98ED-CA04E426A72E}" srcOrd="5" destOrd="0" presId="urn:microsoft.com/office/officeart/2005/8/layout/default"/>
    <dgm:cxn modelId="{DCD03E00-1ACA-AF4C-881A-AD1425378A44}" type="presParOf" srcId="{EC08F82E-A565-4E43-897B-5ABB034E5939}" destId="{2F11BC8A-3B6A-864B-8918-DC519BC69E44}" srcOrd="6" destOrd="0" presId="urn:microsoft.com/office/officeart/2005/8/layout/default"/>
    <dgm:cxn modelId="{B2A80272-27AE-FB48-A0E9-90B549B27E61}" type="presParOf" srcId="{EC08F82E-A565-4E43-897B-5ABB034E5939}" destId="{B6CF8F52-3A1C-0D47-BDB5-1BFF1C8B8B77}" srcOrd="7" destOrd="0" presId="urn:microsoft.com/office/officeart/2005/8/layout/default"/>
    <dgm:cxn modelId="{3A9EFF60-D427-5F40-941A-467CAF0C2E83}" type="presParOf" srcId="{EC08F82E-A565-4E43-897B-5ABB034E5939}" destId="{D5131BFE-918F-D049-AA65-2EED40EFD619}" srcOrd="8" destOrd="0" presId="urn:microsoft.com/office/officeart/2005/8/layout/default"/>
    <dgm:cxn modelId="{E8A2C952-7713-3848-8C0A-95F169FB6065}" type="presParOf" srcId="{EC08F82E-A565-4E43-897B-5ABB034E5939}" destId="{943D0A90-B0E7-E44B-83B1-CB494ECF0B8A}" srcOrd="9" destOrd="0" presId="urn:microsoft.com/office/officeart/2005/8/layout/default"/>
    <dgm:cxn modelId="{773CE5BC-FFA2-B942-B6EB-055222162BA5}" type="presParOf" srcId="{EC08F82E-A565-4E43-897B-5ABB034E5939}" destId="{1081D1F1-9483-FE48-9310-35ED5AC1ABA0}" srcOrd="10" destOrd="0" presId="urn:microsoft.com/office/officeart/2005/8/layout/default"/>
    <dgm:cxn modelId="{7D2BD01C-A4BA-8043-BBA8-F4AA8D781BB2}" type="presParOf" srcId="{EC08F82E-A565-4E43-897B-5ABB034E5939}" destId="{B65BB958-3B93-E246-8809-0B456DF02801}" srcOrd="11" destOrd="0" presId="urn:microsoft.com/office/officeart/2005/8/layout/default"/>
    <dgm:cxn modelId="{71F9C435-CB64-B748-8ADD-CED325402A49}" type="presParOf" srcId="{EC08F82E-A565-4E43-897B-5ABB034E5939}" destId="{CDC942D1-2BBA-6C4A-A1A7-D1D134A2D45F}" srcOrd="12" destOrd="0" presId="urn:microsoft.com/office/officeart/2005/8/layout/default"/>
    <dgm:cxn modelId="{64BD3C90-4291-9348-976B-D7E03B268E0B}" type="presParOf" srcId="{EC08F82E-A565-4E43-897B-5ABB034E5939}" destId="{B9D284A8-4569-724A-A710-411071CFAE8E}" srcOrd="13" destOrd="0" presId="urn:microsoft.com/office/officeart/2005/8/layout/default"/>
    <dgm:cxn modelId="{1495E715-ED49-5147-A945-A8F603F8BFA6}" type="presParOf" srcId="{EC08F82E-A565-4E43-897B-5ABB034E5939}" destId="{80E0D71B-591F-5A41-B930-07CFED8290D6}" srcOrd="14" destOrd="0" presId="urn:microsoft.com/office/officeart/2005/8/layout/default"/>
    <dgm:cxn modelId="{902B035F-26DD-1142-81A5-6EADFB263FC7}" type="presParOf" srcId="{EC08F82E-A565-4E43-897B-5ABB034E5939}" destId="{FE5D8FE1-463D-6E45-96AE-42ED75F5B29D}" srcOrd="15" destOrd="0" presId="urn:microsoft.com/office/officeart/2005/8/layout/default"/>
    <dgm:cxn modelId="{D296038A-EBB6-6545-8C14-AE52F2D8146A}" type="presParOf" srcId="{EC08F82E-A565-4E43-897B-5ABB034E5939}" destId="{6ADC5177-3413-7E45-8D17-01A97FA3F96E}" srcOrd="16" destOrd="0" presId="urn:microsoft.com/office/officeart/2005/8/layout/default"/>
    <dgm:cxn modelId="{6E2BA53A-8B29-4A49-A9BF-50AD9B2B4FD6}" type="presParOf" srcId="{EC08F82E-A565-4E43-897B-5ABB034E5939}" destId="{A1D9AFC2-889D-A84A-A4F7-B9A3ED27F0ED}" srcOrd="17" destOrd="0" presId="urn:microsoft.com/office/officeart/2005/8/layout/default"/>
    <dgm:cxn modelId="{E9556901-3E9A-8F42-8225-FD1D53477F4E}" type="presParOf" srcId="{EC08F82E-A565-4E43-897B-5ABB034E5939}" destId="{F9BE8A90-2198-F44F-B869-2F11CE6AA0E0}" srcOrd="18" destOrd="0" presId="urn:microsoft.com/office/officeart/2005/8/layout/default"/>
    <dgm:cxn modelId="{9BC1DEAC-0661-1745-BDF5-29BD900EE267}" type="presParOf" srcId="{EC08F82E-A565-4E43-897B-5ABB034E5939}" destId="{77EA9AAA-7DAB-654D-A757-599488441628}" srcOrd="19" destOrd="0" presId="urn:microsoft.com/office/officeart/2005/8/layout/default"/>
    <dgm:cxn modelId="{D8EF9F00-F093-8B4E-9A8B-201D28D14703}" type="presParOf" srcId="{EC08F82E-A565-4E43-897B-5ABB034E5939}" destId="{27E9B971-E5D2-8741-B9B8-7C8117774B84}" srcOrd="20" destOrd="0" presId="urn:microsoft.com/office/officeart/2005/8/layout/default"/>
    <dgm:cxn modelId="{2E112D38-8C5D-134B-83FB-3D0A79C64AE0}" type="presParOf" srcId="{EC08F82E-A565-4E43-897B-5ABB034E5939}" destId="{E3E81AEE-E191-024F-BAC3-9994927731D1}" srcOrd="21" destOrd="0" presId="urn:microsoft.com/office/officeart/2005/8/layout/default"/>
    <dgm:cxn modelId="{76172A92-A2A0-7C41-BE8B-E9D4A920D18D}" type="presParOf" srcId="{EC08F82E-A565-4E43-897B-5ABB034E5939}" destId="{C970B9A6-3441-574B-B5E8-029993CE855A}" srcOrd="22" destOrd="0" presId="urn:microsoft.com/office/officeart/2005/8/layout/default"/>
    <dgm:cxn modelId="{B6DEB7B3-54F9-C049-9536-34F5D80816B4}" type="presParOf" srcId="{EC08F82E-A565-4E43-897B-5ABB034E5939}" destId="{4E5CBC1C-8C2B-0F4E-81DD-E1CECF3C1A28}" srcOrd="23" destOrd="0" presId="urn:microsoft.com/office/officeart/2005/8/layout/default"/>
    <dgm:cxn modelId="{8FFC5732-1F62-9D48-B7A7-61152D8A6BC8}" type="presParOf" srcId="{EC08F82E-A565-4E43-897B-5ABB034E5939}" destId="{27C452DD-7DBE-2546-8D92-A19FED98D2D9}" srcOrd="24" destOrd="0" presId="urn:microsoft.com/office/officeart/2005/8/layout/default"/>
    <dgm:cxn modelId="{8DC1F150-CC85-1C42-A49F-B3A15C0B38D7}" type="presParOf" srcId="{EC08F82E-A565-4E43-897B-5ABB034E5939}" destId="{E0073325-169E-9443-B565-EAC24C23799B}" srcOrd="25" destOrd="0" presId="urn:microsoft.com/office/officeart/2005/8/layout/default"/>
    <dgm:cxn modelId="{60911802-9AAF-2144-9DBB-5787EB44F9CC}" type="presParOf" srcId="{EC08F82E-A565-4E43-897B-5ABB034E5939}" destId="{D6B02E7D-4263-234D-BE79-A8ECD55BB005}" srcOrd="2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49B14C8-8CE5-44D4-957B-3A64584FD9D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AF4F0A2-3046-43B9-8261-E196C2FF63D7}">
      <dgm:prSet/>
      <dgm:spPr/>
      <dgm:t>
        <a:bodyPr/>
        <a:lstStyle/>
        <a:p>
          <a:r>
            <a:rPr lang="en-GB" b="0" i="0"/>
            <a:t>Mobile:</a:t>
          </a:r>
          <a:endParaRPr lang="en-GB" b="0" i="0" dirty="0"/>
        </a:p>
        <a:p>
          <a:r>
            <a:rPr lang="en-GB" b="0" i="0" dirty="0"/>
            <a:t> </a:t>
          </a:r>
          <a:r>
            <a:rPr lang="en-GB" b="1" i="0" dirty="0">
              <a:hlinkClick xmlns:r="http://schemas.openxmlformats.org/officeDocument/2006/relationships" r:id="rId1"/>
            </a:rPr>
            <a:t>+372 53954018</a:t>
          </a:r>
          <a:endParaRPr lang="en-US" dirty="0"/>
        </a:p>
      </dgm:t>
    </dgm:pt>
    <dgm:pt modelId="{0B16480D-00E1-4E59-BC82-22A03A59054E}" type="parTrans" cxnId="{CD161787-21C5-48EF-9B27-66427B38D5A6}">
      <dgm:prSet/>
      <dgm:spPr/>
      <dgm:t>
        <a:bodyPr/>
        <a:lstStyle/>
        <a:p>
          <a:endParaRPr lang="en-US"/>
        </a:p>
      </dgm:t>
    </dgm:pt>
    <dgm:pt modelId="{E87A0601-D098-40D2-956C-09103E462EA1}" type="sibTrans" cxnId="{CD161787-21C5-48EF-9B27-66427B38D5A6}">
      <dgm:prSet/>
      <dgm:spPr/>
      <dgm:t>
        <a:bodyPr/>
        <a:lstStyle/>
        <a:p>
          <a:endParaRPr lang="en-US"/>
        </a:p>
      </dgm:t>
    </dgm:pt>
    <dgm:pt modelId="{911A62AE-380A-4703-BA82-512B78AF56A5}">
      <dgm:prSet/>
      <dgm:spPr/>
      <dgm:t>
        <a:bodyPr/>
        <a:lstStyle/>
        <a:p>
          <a:r>
            <a:rPr lang="en-GB" b="0" i="0"/>
            <a:t>Email:</a:t>
          </a:r>
        </a:p>
        <a:p>
          <a:r>
            <a:rPr lang="en-GB" b="0" i="0"/>
            <a:t> </a:t>
          </a:r>
          <a:r>
            <a:rPr lang="en-GB" b="1" i="0">
              <a:hlinkClick xmlns:r="http://schemas.openxmlformats.org/officeDocument/2006/relationships" r:id="rId2"/>
            </a:rPr>
            <a:t>info@accountingresources.eu</a:t>
          </a:r>
          <a:endParaRPr lang="en-US"/>
        </a:p>
      </dgm:t>
    </dgm:pt>
    <dgm:pt modelId="{414DDB4F-F414-400E-A427-E167B9465B58}" type="parTrans" cxnId="{0CC64ADF-EA11-4A3C-8E8E-DF8588738620}">
      <dgm:prSet/>
      <dgm:spPr/>
      <dgm:t>
        <a:bodyPr/>
        <a:lstStyle/>
        <a:p>
          <a:endParaRPr lang="en-US"/>
        </a:p>
      </dgm:t>
    </dgm:pt>
    <dgm:pt modelId="{9BB5FAF3-EC66-4F60-BF50-B3995942F6C3}" type="sibTrans" cxnId="{0CC64ADF-EA11-4A3C-8E8E-DF8588738620}">
      <dgm:prSet/>
      <dgm:spPr/>
      <dgm:t>
        <a:bodyPr/>
        <a:lstStyle/>
        <a:p>
          <a:endParaRPr lang="en-US"/>
        </a:p>
      </dgm:t>
    </dgm:pt>
    <dgm:pt modelId="{618C4EFE-7A6E-4EC0-B5CD-9874C68745CB}">
      <dgm:prSet/>
      <dgm:spPr/>
      <dgm:t>
        <a:bodyPr/>
        <a:lstStyle/>
        <a:p>
          <a:r>
            <a:rPr lang="en-GB" b="0" i="0"/>
            <a:t>Telegram: </a:t>
          </a:r>
        </a:p>
        <a:p>
          <a:r>
            <a:rPr lang="en-GB" b="1" i="0">
              <a:hlinkClick xmlns:r="http://schemas.openxmlformats.org/officeDocument/2006/relationships" r:id="rId3"/>
            </a:rPr>
            <a:t>@Irina_Kablukova</a:t>
          </a:r>
          <a:endParaRPr lang="en-US"/>
        </a:p>
      </dgm:t>
    </dgm:pt>
    <dgm:pt modelId="{E205DD9F-135B-4D94-84AF-0FE13FB84D17}" type="parTrans" cxnId="{745674C9-EEC0-4022-8D2A-37328A23320D}">
      <dgm:prSet/>
      <dgm:spPr/>
      <dgm:t>
        <a:bodyPr/>
        <a:lstStyle/>
        <a:p>
          <a:endParaRPr lang="en-US"/>
        </a:p>
      </dgm:t>
    </dgm:pt>
    <dgm:pt modelId="{24425F46-B35D-4C1A-8B2F-E9217893A4AD}" type="sibTrans" cxnId="{745674C9-EEC0-4022-8D2A-37328A23320D}">
      <dgm:prSet/>
      <dgm:spPr/>
      <dgm:t>
        <a:bodyPr/>
        <a:lstStyle/>
        <a:p>
          <a:endParaRPr lang="en-US"/>
        </a:p>
      </dgm:t>
    </dgm:pt>
    <dgm:pt modelId="{362D1E85-2065-46D1-B4BD-F00BB5805E02}">
      <dgm:prSet/>
      <dgm:spPr/>
      <dgm:t>
        <a:bodyPr/>
        <a:lstStyle/>
        <a:p>
          <a:r>
            <a:rPr lang="en-GB" b="0" i="0"/>
            <a:t>Viber:</a:t>
          </a:r>
        </a:p>
        <a:p>
          <a:r>
            <a:rPr lang="en-GB" b="0" i="0"/>
            <a:t> </a:t>
          </a:r>
          <a:r>
            <a:rPr lang="en-GB" b="1" i="0">
              <a:hlinkClick xmlns:r="http://schemas.openxmlformats.org/officeDocument/2006/relationships" r:id="rId4"/>
            </a:rPr>
            <a:t>+372 53 954018</a:t>
          </a:r>
          <a:endParaRPr lang="en-US"/>
        </a:p>
      </dgm:t>
    </dgm:pt>
    <dgm:pt modelId="{95D39D51-B1D2-4BE5-AF4F-AB2BD37B53E2}" type="parTrans" cxnId="{8A1E798B-4F39-4D4A-BEDE-C5D1F10D3CC2}">
      <dgm:prSet/>
      <dgm:spPr/>
      <dgm:t>
        <a:bodyPr/>
        <a:lstStyle/>
        <a:p>
          <a:endParaRPr lang="en-US"/>
        </a:p>
      </dgm:t>
    </dgm:pt>
    <dgm:pt modelId="{9EF98A77-979E-495A-9430-6C87D1CDBE8A}" type="sibTrans" cxnId="{8A1E798B-4F39-4D4A-BEDE-C5D1F10D3CC2}">
      <dgm:prSet/>
      <dgm:spPr/>
      <dgm:t>
        <a:bodyPr/>
        <a:lstStyle/>
        <a:p>
          <a:endParaRPr lang="en-US"/>
        </a:p>
      </dgm:t>
    </dgm:pt>
    <dgm:pt modelId="{C875C50A-A608-4323-8943-70CC41B85C84}">
      <dgm:prSet/>
      <dgm:spPr/>
      <dgm:t>
        <a:bodyPr/>
        <a:lstStyle/>
        <a:p>
          <a:r>
            <a:rPr lang="en-GB" b="0" i="0"/>
            <a:t>WhatsApp: </a:t>
          </a:r>
        </a:p>
        <a:p>
          <a:r>
            <a:rPr lang="en-GB" b="1" i="0">
              <a:hlinkClick xmlns:r="http://schemas.openxmlformats.org/officeDocument/2006/relationships" r:id="rId5"/>
            </a:rPr>
            <a:t>+372 53 954018</a:t>
          </a:r>
          <a:endParaRPr lang="en-US"/>
        </a:p>
      </dgm:t>
    </dgm:pt>
    <dgm:pt modelId="{CB4B52B3-18A4-4C26-94EE-28FF7E30ACD8}" type="parTrans" cxnId="{435A88F2-1D84-4A39-A774-2D30AC349484}">
      <dgm:prSet/>
      <dgm:spPr/>
      <dgm:t>
        <a:bodyPr/>
        <a:lstStyle/>
        <a:p>
          <a:endParaRPr lang="en-US"/>
        </a:p>
      </dgm:t>
    </dgm:pt>
    <dgm:pt modelId="{6799AFA0-8767-4A30-A95B-77A8A65E97DF}" type="sibTrans" cxnId="{435A88F2-1D84-4A39-A774-2D30AC349484}">
      <dgm:prSet/>
      <dgm:spPr/>
      <dgm:t>
        <a:bodyPr/>
        <a:lstStyle/>
        <a:p>
          <a:endParaRPr lang="en-US"/>
        </a:p>
      </dgm:t>
    </dgm:pt>
    <dgm:pt modelId="{720EC6ED-5B09-4DB9-A203-EEB4814D6D1D}" type="pres">
      <dgm:prSet presAssocID="{449B14C8-8CE5-44D4-957B-3A64584FD9DE}" presName="root" presStyleCnt="0">
        <dgm:presLayoutVars>
          <dgm:dir/>
          <dgm:resizeHandles val="exact"/>
        </dgm:presLayoutVars>
      </dgm:prSet>
      <dgm:spPr/>
    </dgm:pt>
    <dgm:pt modelId="{E237ACC1-C899-4B74-9432-6ECB9D2A83A4}" type="pres">
      <dgm:prSet presAssocID="{6AF4F0A2-3046-43B9-8261-E196C2FF63D7}" presName="compNode" presStyleCnt="0"/>
      <dgm:spPr/>
    </dgm:pt>
    <dgm:pt modelId="{667758E7-32E2-4361-9B69-D49DC86ED0E1}" type="pres">
      <dgm:prSet presAssocID="{6AF4F0A2-3046-43B9-8261-E196C2FF63D7}" presName="iconRect" presStyleLbl="node1" presStyleIdx="0" presStyleCnt="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923F2E8F-2762-4AAE-A08B-539777D80D01}" type="pres">
      <dgm:prSet presAssocID="{6AF4F0A2-3046-43B9-8261-E196C2FF63D7}" presName="spaceRect" presStyleCnt="0"/>
      <dgm:spPr/>
    </dgm:pt>
    <dgm:pt modelId="{CBE3BAAB-6E9C-45C0-9F94-0219C22C04D9}" type="pres">
      <dgm:prSet presAssocID="{6AF4F0A2-3046-43B9-8261-E196C2FF63D7}" presName="textRect" presStyleLbl="revTx" presStyleIdx="0" presStyleCnt="5">
        <dgm:presLayoutVars>
          <dgm:chMax val="1"/>
          <dgm:chPref val="1"/>
        </dgm:presLayoutVars>
      </dgm:prSet>
      <dgm:spPr/>
    </dgm:pt>
    <dgm:pt modelId="{FE57DE38-F032-40E7-96E2-61B7FC2ABFBC}" type="pres">
      <dgm:prSet presAssocID="{E87A0601-D098-40D2-956C-09103E462EA1}" presName="sibTrans" presStyleCnt="0"/>
      <dgm:spPr/>
    </dgm:pt>
    <dgm:pt modelId="{7D0C4F69-CD91-4702-A658-CCF766F1774F}" type="pres">
      <dgm:prSet presAssocID="{911A62AE-380A-4703-BA82-512B78AF56A5}" presName="compNode" presStyleCnt="0"/>
      <dgm:spPr/>
    </dgm:pt>
    <dgm:pt modelId="{5BC0F06A-A4D0-485E-82AC-5602629EFBCF}" type="pres">
      <dgm:prSet presAssocID="{911A62AE-380A-4703-BA82-512B78AF56A5}" presName="iconRect" presStyleLbl="node1" presStyleIdx="1" presStyleCnt="5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nd"/>
        </a:ext>
      </dgm:extLst>
    </dgm:pt>
    <dgm:pt modelId="{F27B27D2-4D80-446F-A467-8D49A0B82B04}" type="pres">
      <dgm:prSet presAssocID="{911A62AE-380A-4703-BA82-512B78AF56A5}" presName="spaceRect" presStyleCnt="0"/>
      <dgm:spPr/>
    </dgm:pt>
    <dgm:pt modelId="{915A9F45-D8E6-4ABF-A16D-9A3F8D5CBFF9}" type="pres">
      <dgm:prSet presAssocID="{911A62AE-380A-4703-BA82-512B78AF56A5}" presName="textRect" presStyleLbl="revTx" presStyleIdx="1" presStyleCnt="5" custScaleX="139301">
        <dgm:presLayoutVars>
          <dgm:chMax val="1"/>
          <dgm:chPref val="1"/>
        </dgm:presLayoutVars>
      </dgm:prSet>
      <dgm:spPr/>
    </dgm:pt>
    <dgm:pt modelId="{940691BF-7C36-4F74-B907-E2DC795E9D08}" type="pres">
      <dgm:prSet presAssocID="{9BB5FAF3-EC66-4F60-BF50-B3995942F6C3}" presName="sibTrans" presStyleCnt="0"/>
      <dgm:spPr/>
    </dgm:pt>
    <dgm:pt modelId="{BF042049-E709-47E7-9B5A-829144DAFD76}" type="pres">
      <dgm:prSet presAssocID="{618C4EFE-7A6E-4EC0-B5CD-9874C68745CB}" presName="compNode" presStyleCnt="0"/>
      <dgm:spPr/>
    </dgm:pt>
    <dgm:pt modelId="{4407D97A-576E-45AB-9290-36AB0982AA8D}" type="pres">
      <dgm:prSet presAssocID="{618C4EFE-7A6E-4EC0-B5CD-9874C68745CB}" presName="iconRect" presStyleLbl="node1" presStyleIdx="2" presStyleCnt="5"/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mp"/>
        </a:ext>
      </dgm:extLst>
    </dgm:pt>
    <dgm:pt modelId="{B47C9544-1275-4F67-8B77-D01B8BE3470D}" type="pres">
      <dgm:prSet presAssocID="{618C4EFE-7A6E-4EC0-B5CD-9874C68745CB}" presName="spaceRect" presStyleCnt="0"/>
      <dgm:spPr/>
    </dgm:pt>
    <dgm:pt modelId="{3DD0FA62-1110-4CD9-BCFF-4D43A6723020}" type="pres">
      <dgm:prSet presAssocID="{618C4EFE-7A6E-4EC0-B5CD-9874C68745CB}" presName="textRect" presStyleLbl="revTx" presStyleIdx="2" presStyleCnt="5">
        <dgm:presLayoutVars>
          <dgm:chMax val="1"/>
          <dgm:chPref val="1"/>
        </dgm:presLayoutVars>
      </dgm:prSet>
      <dgm:spPr/>
    </dgm:pt>
    <dgm:pt modelId="{7A512BBE-23ED-4F07-8E30-3BAFCA4077AD}" type="pres">
      <dgm:prSet presAssocID="{24425F46-B35D-4C1A-8B2F-E9217893A4AD}" presName="sibTrans" presStyleCnt="0"/>
      <dgm:spPr/>
    </dgm:pt>
    <dgm:pt modelId="{014B841B-71B8-4248-95D7-F16C081C0432}" type="pres">
      <dgm:prSet presAssocID="{362D1E85-2065-46D1-B4BD-F00BB5805E02}" presName="compNode" presStyleCnt="0"/>
      <dgm:spPr/>
    </dgm:pt>
    <dgm:pt modelId="{90A18D50-1362-4920-8B51-31AD1D8C5C68}" type="pres">
      <dgm:prSet presAssocID="{362D1E85-2065-46D1-B4BD-F00BB5805E02}" presName="iconRect" presStyleLbl="node1" presStyleIdx="3" presStyleCnt="5"/>
      <dgm:spPr>
        <a:blipFill>
          <a:blip xmlns:r="http://schemas.openxmlformats.org/officeDocument/2006/relationships"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oice"/>
        </a:ext>
      </dgm:extLst>
    </dgm:pt>
    <dgm:pt modelId="{68B7FC2C-7D89-4B9C-8A47-63F50093D37D}" type="pres">
      <dgm:prSet presAssocID="{362D1E85-2065-46D1-B4BD-F00BB5805E02}" presName="spaceRect" presStyleCnt="0"/>
      <dgm:spPr/>
    </dgm:pt>
    <dgm:pt modelId="{7C663560-DC48-4159-8AF9-644848C91F79}" type="pres">
      <dgm:prSet presAssocID="{362D1E85-2065-46D1-B4BD-F00BB5805E02}" presName="textRect" presStyleLbl="revTx" presStyleIdx="3" presStyleCnt="5">
        <dgm:presLayoutVars>
          <dgm:chMax val="1"/>
          <dgm:chPref val="1"/>
        </dgm:presLayoutVars>
      </dgm:prSet>
      <dgm:spPr/>
    </dgm:pt>
    <dgm:pt modelId="{AF0FAFAC-9A3C-4CD2-8C60-33B2632A14FE}" type="pres">
      <dgm:prSet presAssocID="{9EF98A77-979E-495A-9430-6C87D1CDBE8A}" presName="sibTrans" presStyleCnt="0"/>
      <dgm:spPr/>
    </dgm:pt>
    <dgm:pt modelId="{F760CFEB-FDE7-400A-8220-2BF5C19D38B8}" type="pres">
      <dgm:prSet presAssocID="{C875C50A-A608-4323-8943-70CC41B85C84}" presName="compNode" presStyleCnt="0"/>
      <dgm:spPr/>
    </dgm:pt>
    <dgm:pt modelId="{1AD5FB73-6A3D-4FC2-B6B1-D912060E2324}" type="pres">
      <dgm:prSet presAssocID="{C875C50A-A608-4323-8943-70CC41B85C84}" presName="iconRect" presStyleLbl="node1" presStyleIdx="4" presStyleCnt="5"/>
      <dgm:spPr>
        <a:blipFill>
          <a:blip xmlns:r="http://schemas.openxmlformats.org/officeDocument/2006/relationships"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ick"/>
        </a:ext>
      </dgm:extLst>
    </dgm:pt>
    <dgm:pt modelId="{CC617FD9-3DAF-4245-BEF8-5A7C33ACE83F}" type="pres">
      <dgm:prSet presAssocID="{C875C50A-A608-4323-8943-70CC41B85C84}" presName="spaceRect" presStyleCnt="0"/>
      <dgm:spPr/>
    </dgm:pt>
    <dgm:pt modelId="{CA3165A8-9ED4-499B-BB57-63352C8BFB2F}" type="pres">
      <dgm:prSet presAssocID="{C875C50A-A608-4323-8943-70CC41B85C84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1D121971-907B-49BB-8259-58A3DBAFF170}" type="presOf" srcId="{618C4EFE-7A6E-4EC0-B5CD-9874C68745CB}" destId="{3DD0FA62-1110-4CD9-BCFF-4D43A6723020}" srcOrd="0" destOrd="0" presId="urn:microsoft.com/office/officeart/2018/2/layout/IconLabelList"/>
    <dgm:cxn modelId="{A58E1158-C30F-4EB5-B70D-FE4D03743358}" type="presOf" srcId="{449B14C8-8CE5-44D4-957B-3A64584FD9DE}" destId="{720EC6ED-5B09-4DB9-A203-EEB4814D6D1D}" srcOrd="0" destOrd="0" presId="urn:microsoft.com/office/officeart/2018/2/layout/IconLabelList"/>
    <dgm:cxn modelId="{CD161787-21C5-48EF-9B27-66427B38D5A6}" srcId="{449B14C8-8CE5-44D4-957B-3A64584FD9DE}" destId="{6AF4F0A2-3046-43B9-8261-E196C2FF63D7}" srcOrd="0" destOrd="0" parTransId="{0B16480D-00E1-4E59-BC82-22A03A59054E}" sibTransId="{E87A0601-D098-40D2-956C-09103E462EA1}"/>
    <dgm:cxn modelId="{8A1E798B-4F39-4D4A-BEDE-C5D1F10D3CC2}" srcId="{449B14C8-8CE5-44D4-957B-3A64584FD9DE}" destId="{362D1E85-2065-46D1-B4BD-F00BB5805E02}" srcOrd="3" destOrd="0" parTransId="{95D39D51-B1D2-4BE5-AF4F-AB2BD37B53E2}" sibTransId="{9EF98A77-979E-495A-9430-6C87D1CDBE8A}"/>
    <dgm:cxn modelId="{6C867DAD-5697-40D4-A6F0-2D4BE862F97B}" type="presOf" srcId="{362D1E85-2065-46D1-B4BD-F00BB5805E02}" destId="{7C663560-DC48-4159-8AF9-644848C91F79}" srcOrd="0" destOrd="0" presId="urn:microsoft.com/office/officeart/2018/2/layout/IconLabelList"/>
    <dgm:cxn modelId="{745674C9-EEC0-4022-8D2A-37328A23320D}" srcId="{449B14C8-8CE5-44D4-957B-3A64584FD9DE}" destId="{618C4EFE-7A6E-4EC0-B5CD-9874C68745CB}" srcOrd="2" destOrd="0" parTransId="{E205DD9F-135B-4D94-84AF-0FE13FB84D17}" sibTransId="{24425F46-B35D-4C1A-8B2F-E9217893A4AD}"/>
    <dgm:cxn modelId="{0CC64ADF-EA11-4A3C-8E8E-DF8588738620}" srcId="{449B14C8-8CE5-44D4-957B-3A64584FD9DE}" destId="{911A62AE-380A-4703-BA82-512B78AF56A5}" srcOrd="1" destOrd="0" parTransId="{414DDB4F-F414-400E-A427-E167B9465B58}" sibTransId="{9BB5FAF3-EC66-4F60-BF50-B3995942F6C3}"/>
    <dgm:cxn modelId="{B0124BE5-E5C3-4AD4-B2BF-644521527143}" type="presOf" srcId="{6AF4F0A2-3046-43B9-8261-E196C2FF63D7}" destId="{CBE3BAAB-6E9C-45C0-9F94-0219C22C04D9}" srcOrd="0" destOrd="0" presId="urn:microsoft.com/office/officeart/2018/2/layout/IconLabelList"/>
    <dgm:cxn modelId="{17DAF4E9-B8A8-4009-8917-25E687E70C75}" type="presOf" srcId="{911A62AE-380A-4703-BA82-512B78AF56A5}" destId="{915A9F45-D8E6-4ABF-A16D-9A3F8D5CBFF9}" srcOrd="0" destOrd="0" presId="urn:microsoft.com/office/officeart/2018/2/layout/IconLabelList"/>
    <dgm:cxn modelId="{435A88F2-1D84-4A39-A774-2D30AC349484}" srcId="{449B14C8-8CE5-44D4-957B-3A64584FD9DE}" destId="{C875C50A-A608-4323-8943-70CC41B85C84}" srcOrd="4" destOrd="0" parTransId="{CB4B52B3-18A4-4C26-94EE-28FF7E30ACD8}" sibTransId="{6799AFA0-8767-4A30-A95B-77A8A65E97DF}"/>
    <dgm:cxn modelId="{B5F24BF6-65CD-404A-A488-3FA1A18C92A9}" type="presOf" srcId="{C875C50A-A608-4323-8943-70CC41B85C84}" destId="{CA3165A8-9ED4-499B-BB57-63352C8BFB2F}" srcOrd="0" destOrd="0" presId="urn:microsoft.com/office/officeart/2018/2/layout/IconLabelList"/>
    <dgm:cxn modelId="{FDA78A18-2595-4624-89F9-02F8E1C75073}" type="presParOf" srcId="{720EC6ED-5B09-4DB9-A203-EEB4814D6D1D}" destId="{E237ACC1-C899-4B74-9432-6ECB9D2A83A4}" srcOrd="0" destOrd="0" presId="urn:microsoft.com/office/officeart/2018/2/layout/IconLabelList"/>
    <dgm:cxn modelId="{05E7C095-69B9-4835-A219-8A5707222197}" type="presParOf" srcId="{E237ACC1-C899-4B74-9432-6ECB9D2A83A4}" destId="{667758E7-32E2-4361-9B69-D49DC86ED0E1}" srcOrd="0" destOrd="0" presId="urn:microsoft.com/office/officeart/2018/2/layout/IconLabelList"/>
    <dgm:cxn modelId="{FB83C682-6711-4783-801A-6D02C3389B73}" type="presParOf" srcId="{E237ACC1-C899-4B74-9432-6ECB9D2A83A4}" destId="{923F2E8F-2762-4AAE-A08B-539777D80D01}" srcOrd="1" destOrd="0" presId="urn:microsoft.com/office/officeart/2018/2/layout/IconLabelList"/>
    <dgm:cxn modelId="{259F82A6-3C50-45E7-B665-3CB52F232371}" type="presParOf" srcId="{E237ACC1-C899-4B74-9432-6ECB9D2A83A4}" destId="{CBE3BAAB-6E9C-45C0-9F94-0219C22C04D9}" srcOrd="2" destOrd="0" presId="urn:microsoft.com/office/officeart/2018/2/layout/IconLabelList"/>
    <dgm:cxn modelId="{FC000C25-F113-4FE5-914B-8B4B48472B08}" type="presParOf" srcId="{720EC6ED-5B09-4DB9-A203-EEB4814D6D1D}" destId="{FE57DE38-F032-40E7-96E2-61B7FC2ABFBC}" srcOrd="1" destOrd="0" presId="urn:microsoft.com/office/officeart/2018/2/layout/IconLabelList"/>
    <dgm:cxn modelId="{8D038399-4FCC-4183-B2C7-220AD472D2AB}" type="presParOf" srcId="{720EC6ED-5B09-4DB9-A203-EEB4814D6D1D}" destId="{7D0C4F69-CD91-4702-A658-CCF766F1774F}" srcOrd="2" destOrd="0" presId="urn:microsoft.com/office/officeart/2018/2/layout/IconLabelList"/>
    <dgm:cxn modelId="{779757FE-2516-4702-B5C0-DE0EC4A36862}" type="presParOf" srcId="{7D0C4F69-CD91-4702-A658-CCF766F1774F}" destId="{5BC0F06A-A4D0-485E-82AC-5602629EFBCF}" srcOrd="0" destOrd="0" presId="urn:microsoft.com/office/officeart/2018/2/layout/IconLabelList"/>
    <dgm:cxn modelId="{C2CFEDC7-DD4D-4AFB-A51E-140D0E84208F}" type="presParOf" srcId="{7D0C4F69-CD91-4702-A658-CCF766F1774F}" destId="{F27B27D2-4D80-446F-A467-8D49A0B82B04}" srcOrd="1" destOrd="0" presId="urn:microsoft.com/office/officeart/2018/2/layout/IconLabelList"/>
    <dgm:cxn modelId="{18210B82-E810-4719-9236-4DD2D614AB2E}" type="presParOf" srcId="{7D0C4F69-CD91-4702-A658-CCF766F1774F}" destId="{915A9F45-D8E6-4ABF-A16D-9A3F8D5CBFF9}" srcOrd="2" destOrd="0" presId="urn:microsoft.com/office/officeart/2018/2/layout/IconLabelList"/>
    <dgm:cxn modelId="{5AE612C3-E871-4568-9FDE-4729E4C408DE}" type="presParOf" srcId="{720EC6ED-5B09-4DB9-A203-EEB4814D6D1D}" destId="{940691BF-7C36-4F74-B907-E2DC795E9D08}" srcOrd="3" destOrd="0" presId="urn:microsoft.com/office/officeart/2018/2/layout/IconLabelList"/>
    <dgm:cxn modelId="{54E60CAA-18A8-48EA-9FD3-BED0EAB8E074}" type="presParOf" srcId="{720EC6ED-5B09-4DB9-A203-EEB4814D6D1D}" destId="{BF042049-E709-47E7-9B5A-829144DAFD76}" srcOrd="4" destOrd="0" presId="urn:microsoft.com/office/officeart/2018/2/layout/IconLabelList"/>
    <dgm:cxn modelId="{68B18254-444E-4E5B-B540-2AFF734B5A3B}" type="presParOf" srcId="{BF042049-E709-47E7-9B5A-829144DAFD76}" destId="{4407D97A-576E-45AB-9290-36AB0982AA8D}" srcOrd="0" destOrd="0" presId="urn:microsoft.com/office/officeart/2018/2/layout/IconLabelList"/>
    <dgm:cxn modelId="{A09EBBDA-4E50-4BCF-B267-0B3ED8AB3353}" type="presParOf" srcId="{BF042049-E709-47E7-9B5A-829144DAFD76}" destId="{B47C9544-1275-4F67-8B77-D01B8BE3470D}" srcOrd="1" destOrd="0" presId="urn:microsoft.com/office/officeart/2018/2/layout/IconLabelList"/>
    <dgm:cxn modelId="{A0A6A548-1B54-42B2-92AF-0F562B28B632}" type="presParOf" srcId="{BF042049-E709-47E7-9B5A-829144DAFD76}" destId="{3DD0FA62-1110-4CD9-BCFF-4D43A6723020}" srcOrd="2" destOrd="0" presId="urn:microsoft.com/office/officeart/2018/2/layout/IconLabelList"/>
    <dgm:cxn modelId="{41D14CEA-400A-48E1-91CE-802ABDB30403}" type="presParOf" srcId="{720EC6ED-5B09-4DB9-A203-EEB4814D6D1D}" destId="{7A512BBE-23ED-4F07-8E30-3BAFCA4077AD}" srcOrd="5" destOrd="0" presId="urn:microsoft.com/office/officeart/2018/2/layout/IconLabelList"/>
    <dgm:cxn modelId="{AF096F32-9E02-4848-93DB-D40775A1528F}" type="presParOf" srcId="{720EC6ED-5B09-4DB9-A203-EEB4814D6D1D}" destId="{014B841B-71B8-4248-95D7-F16C081C0432}" srcOrd="6" destOrd="0" presId="urn:microsoft.com/office/officeart/2018/2/layout/IconLabelList"/>
    <dgm:cxn modelId="{084D1E2E-EF16-4235-864D-8434645A5826}" type="presParOf" srcId="{014B841B-71B8-4248-95D7-F16C081C0432}" destId="{90A18D50-1362-4920-8B51-31AD1D8C5C68}" srcOrd="0" destOrd="0" presId="urn:microsoft.com/office/officeart/2018/2/layout/IconLabelList"/>
    <dgm:cxn modelId="{CEDA2B74-16F4-489E-B0AC-C652824FA5D1}" type="presParOf" srcId="{014B841B-71B8-4248-95D7-F16C081C0432}" destId="{68B7FC2C-7D89-4B9C-8A47-63F50093D37D}" srcOrd="1" destOrd="0" presId="urn:microsoft.com/office/officeart/2018/2/layout/IconLabelList"/>
    <dgm:cxn modelId="{B9DF3883-95C8-49B0-8222-2797EA7B6E6D}" type="presParOf" srcId="{014B841B-71B8-4248-95D7-F16C081C0432}" destId="{7C663560-DC48-4159-8AF9-644848C91F79}" srcOrd="2" destOrd="0" presId="urn:microsoft.com/office/officeart/2018/2/layout/IconLabelList"/>
    <dgm:cxn modelId="{26D0B9C1-AF83-4C77-88FD-868992037ACB}" type="presParOf" srcId="{720EC6ED-5B09-4DB9-A203-EEB4814D6D1D}" destId="{AF0FAFAC-9A3C-4CD2-8C60-33B2632A14FE}" srcOrd="7" destOrd="0" presId="urn:microsoft.com/office/officeart/2018/2/layout/IconLabelList"/>
    <dgm:cxn modelId="{1C4640A4-FCE4-4F17-B141-08560E0F8093}" type="presParOf" srcId="{720EC6ED-5B09-4DB9-A203-EEB4814D6D1D}" destId="{F760CFEB-FDE7-400A-8220-2BF5C19D38B8}" srcOrd="8" destOrd="0" presId="urn:microsoft.com/office/officeart/2018/2/layout/IconLabelList"/>
    <dgm:cxn modelId="{99C554C2-D357-4923-89D5-F96823FEDE29}" type="presParOf" srcId="{F760CFEB-FDE7-400A-8220-2BF5C19D38B8}" destId="{1AD5FB73-6A3D-4FC2-B6B1-D912060E2324}" srcOrd="0" destOrd="0" presId="urn:microsoft.com/office/officeart/2018/2/layout/IconLabelList"/>
    <dgm:cxn modelId="{186CA888-0840-4039-963A-8633EA6BD5F1}" type="presParOf" srcId="{F760CFEB-FDE7-400A-8220-2BF5C19D38B8}" destId="{CC617FD9-3DAF-4245-BEF8-5A7C33ACE83F}" srcOrd="1" destOrd="0" presId="urn:microsoft.com/office/officeart/2018/2/layout/IconLabelList"/>
    <dgm:cxn modelId="{FDBFF131-DDC6-428F-91A2-4D21E7522BF1}" type="presParOf" srcId="{F760CFEB-FDE7-400A-8220-2BF5C19D38B8}" destId="{CA3165A8-9ED4-499B-BB57-63352C8BFB2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E572BA-68BC-4520-BD24-ECF3681D49E7}">
      <dsp:nvSpPr>
        <dsp:cNvPr id="0" name=""/>
        <dsp:cNvSpPr/>
      </dsp:nvSpPr>
      <dsp:spPr>
        <a:xfrm>
          <a:off x="395468" y="413024"/>
          <a:ext cx="642304" cy="6423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597C7A-3E90-4BC2-B33D-9D07818115C9}">
      <dsp:nvSpPr>
        <dsp:cNvPr id="0" name=""/>
        <dsp:cNvSpPr/>
      </dsp:nvSpPr>
      <dsp:spPr>
        <a:xfrm>
          <a:off x="2949" y="1301423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Customer recognized as a Key Customer</a:t>
          </a:r>
          <a:endParaRPr lang="en-US" sz="1100" kern="1200" dirty="0">
            <a:latin typeface="Montserrat" pitchFamily="2" charset="77"/>
          </a:endParaRPr>
        </a:p>
      </dsp:txBody>
      <dsp:txXfrm>
        <a:off x="2949" y="1301423"/>
        <a:ext cx="1427343" cy="570937"/>
      </dsp:txXfrm>
    </dsp:sp>
    <dsp:sp modelId="{298EF0E0-0519-4AA4-B9C3-D8AB347304A4}">
      <dsp:nvSpPr>
        <dsp:cNvPr id="0" name=""/>
        <dsp:cNvSpPr/>
      </dsp:nvSpPr>
      <dsp:spPr>
        <a:xfrm>
          <a:off x="2072597" y="413024"/>
          <a:ext cx="642304" cy="6423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6F279C-AFE2-437E-BB79-3E9B3735D8D5}">
      <dsp:nvSpPr>
        <dsp:cNvPr id="0" name=""/>
        <dsp:cNvSpPr/>
      </dsp:nvSpPr>
      <dsp:spPr>
        <a:xfrm>
          <a:off x="1680078" y="1301423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Avoid routine and chaos, focus on growth</a:t>
          </a:r>
          <a:endParaRPr lang="en-US" sz="1100" kern="1200" dirty="0">
            <a:latin typeface="Montserrat" pitchFamily="2" charset="77"/>
          </a:endParaRPr>
        </a:p>
      </dsp:txBody>
      <dsp:txXfrm>
        <a:off x="1680078" y="1301423"/>
        <a:ext cx="1427343" cy="570937"/>
      </dsp:txXfrm>
    </dsp:sp>
    <dsp:sp modelId="{68DEA8DC-DB66-4142-83BF-BC86096BA6A9}">
      <dsp:nvSpPr>
        <dsp:cNvPr id="0" name=""/>
        <dsp:cNvSpPr/>
      </dsp:nvSpPr>
      <dsp:spPr>
        <a:xfrm>
          <a:off x="3749726" y="413024"/>
          <a:ext cx="642304" cy="6423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0D9F46-C6A2-4CE6-A90D-F523E1A70221}">
      <dsp:nvSpPr>
        <dsp:cNvPr id="0" name=""/>
        <dsp:cNvSpPr/>
      </dsp:nvSpPr>
      <dsp:spPr>
        <a:xfrm>
          <a:off x="3357207" y="1301423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Ready for an integrated approach with continuous feedback</a:t>
          </a:r>
          <a:endParaRPr lang="en-US" sz="1100" kern="1200" dirty="0">
            <a:latin typeface="Montserrat" pitchFamily="2" charset="77"/>
          </a:endParaRPr>
        </a:p>
      </dsp:txBody>
      <dsp:txXfrm>
        <a:off x="3357207" y="1301423"/>
        <a:ext cx="1427343" cy="570937"/>
      </dsp:txXfrm>
    </dsp:sp>
    <dsp:sp modelId="{35F0AE2A-94CC-426E-AD32-2882BB5FB7E4}">
      <dsp:nvSpPr>
        <dsp:cNvPr id="0" name=""/>
        <dsp:cNvSpPr/>
      </dsp:nvSpPr>
      <dsp:spPr>
        <a:xfrm>
          <a:off x="5426855" y="413024"/>
          <a:ext cx="642304" cy="6423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767CBD-590A-44AF-840F-AE6ED699F21A}">
      <dsp:nvSpPr>
        <dsp:cNvPr id="0" name=""/>
        <dsp:cNvSpPr/>
      </dsp:nvSpPr>
      <dsp:spPr>
        <a:xfrm>
          <a:off x="5034335" y="1301423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Multilanguage Expert </a:t>
          </a:r>
          <a:r>
            <a:rPr lang="en-GB" sz="1100" kern="1200" dirty="0">
              <a:latin typeface="Montserrat" pitchFamily="2" charset="77"/>
            </a:rPr>
            <a:t>T</a:t>
          </a:r>
          <a:r>
            <a:rPr lang="en-GB" sz="1100" b="0" i="0" kern="1200" dirty="0">
              <a:latin typeface="Montserrat" pitchFamily="2" charset="77"/>
            </a:rPr>
            <a:t>eam for legal, tax, finance, and admin</a:t>
          </a:r>
          <a:endParaRPr lang="en-US" sz="1100" kern="1200" dirty="0">
            <a:latin typeface="Montserrat" pitchFamily="2" charset="77"/>
          </a:endParaRPr>
        </a:p>
      </dsp:txBody>
      <dsp:txXfrm>
        <a:off x="5034335" y="1301423"/>
        <a:ext cx="1427343" cy="570937"/>
      </dsp:txXfrm>
    </dsp:sp>
    <dsp:sp modelId="{D0B90FB6-7F9E-4BAF-8043-56002B5DFE0A}">
      <dsp:nvSpPr>
        <dsp:cNvPr id="0" name=""/>
        <dsp:cNvSpPr/>
      </dsp:nvSpPr>
      <dsp:spPr>
        <a:xfrm>
          <a:off x="395468" y="2229196"/>
          <a:ext cx="642304" cy="64230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8253E95-A161-4C8A-8907-5269EE7650EC}">
      <dsp:nvSpPr>
        <dsp:cNvPr id="0" name=""/>
        <dsp:cNvSpPr/>
      </dsp:nvSpPr>
      <dsp:spPr>
        <a:xfrm>
          <a:off x="2949" y="3117594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Latest trends and business growth resources</a:t>
          </a:r>
          <a:endParaRPr lang="en-US" sz="1100" kern="1200" dirty="0">
            <a:latin typeface="Montserrat" pitchFamily="2" charset="77"/>
          </a:endParaRPr>
        </a:p>
      </dsp:txBody>
      <dsp:txXfrm>
        <a:off x="2949" y="3117594"/>
        <a:ext cx="1427343" cy="570937"/>
      </dsp:txXfrm>
    </dsp:sp>
    <dsp:sp modelId="{D882AD71-4998-448F-B8A5-07DBF38ADDA4}">
      <dsp:nvSpPr>
        <dsp:cNvPr id="0" name=""/>
        <dsp:cNvSpPr/>
      </dsp:nvSpPr>
      <dsp:spPr>
        <a:xfrm>
          <a:off x="2072597" y="2229196"/>
          <a:ext cx="642304" cy="64230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D7FB00-0201-4169-8EEB-247BACAF1214}">
      <dsp:nvSpPr>
        <dsp:cNvPr id="0" name=""/>
        <dsp:cNvSpPr/>
      </dsp:nvSpPr>
      <dsp:spPr>
        <a:xfrm>
          <a:off x="1680078" y="3117594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Automated processes for smarter decisions</a:t>
          </a:r>
          <a:endParaRPr lang="en-US" sz="1100" kern="1200" dirty="0">
            <a:latin typeface="Montserrat" pitchFamily="2" charset="77"/>
          </a:endParaRPr>
        </a:p>
      </dsp:txBody>
      <dsp:txXfrm>
        <a:off x="1680078" y="3117594"/>
        <a:ext cx="1427343" cy="570937"/>
      </dsp:txXfrm>
    </dsp:sp>
    <dsp:sp modelId="{680D70E7-866B-4C08-BDD2-F2F113060CE2}">
      <dsp:nvSpPr>
        <dsp:cNvPr id="0" name=""/>
        <dsp:cNvSpPr/>
      </dsp:nvSpPr>
      <dsp:spPr>
        <a:xfrm>
          <a:off x="3749726" y="2229196"/>
          <a:ext cx="642304" cy="642304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CE93EE-E579-4B75-B619-37AF15EBE2C6}">
      <dsp:nvSpPr>
        <dsp:cNvPr id="0" name=""/>
        <dsp:cNvSpPr/>
      </dsp:nvSpPr>
      <dsp:spPr>
        <a:xfrm>
          <a:off x="3357207" y="3117594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i="0" kern="1200" dirty="0">
              <a:latin typeface="Montserrat" pitchFamily="2" charset="77"/>
            </a:rPr>
            <a:t>Continuous service improvement with advanced IT</a:t>
          </a:r>
          <a:endParaRPr lang="en-US" sz="1100" kern="1200" dirty="0">
            <a:latin typeface="Montserrat" pitchFamily="2" charset="77"/>
          </a:endParaRPr>
        </a:p>
      </dsp:txBody>
      <dsp:txXfrm>
        <a:off x="3357207" y="3117594"/>
        <a:ext cx="1427343" cy="570937"/>
      </dsp:txXfrm>
    </dsp:sp>
    <dsp:sp modelId="{EB0917F3-FAC6-4436-88BA-F9AD81ECAD0E}">
      <dsp:nvSpPr>
        <dsp:cNvPr id="0" name=""/>
        <dsp:cNvSpPr/>
      </dsp:nvSpPr>
      <dsp:spPr>
        <a:xfrm>
          <a:off x="5426855" y="2229196"/>
          <a:ext cx="642304" cy="642304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  <a:ln>
          <a:solidFill>
            <a:srgbClr val="FF87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56B38B-56C6-4AB8-9CDC-4A4BFB45E453}">
      <dsp:nvSpPr>
        <dsp:cNvPr id="0" name=""/>
        <dsp:cNvSpPr/>
      </dsp:nvSpPr>
      <dsp:spPr>
        <a:xfrm>
          <a:off x="5034335" y="3117594"/>
          <a:ext cx="1427343" cy="570937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latin typeface="Montserrat" pitchFamily="2" charset="77"/>
            </a:rPr>
            <a:t>A</a:t>
          </a:r>
          <a:r>
            <a:rPr lang="en-GB" sz="1100" b="0" i="0" kern="1200" dirty="0">
              <a:latin typeface="Montserrat" pitchFamily="2" charset="77"/>
            </a:rPr>
            <a:t>utomating routine accounting and administrative processes </a:t>
          </a:r>
          <a:endParaRPr lang="en-US" sz="1100" kern="1200" dirty="0">
            <a:latin typeface="Montserrat" pitchFamily="2" charset="77"/>
          </a:endParaRPr>
        </a:p>
      </dsp:txBody>
      <dsp:txXfrm>
        <a:off x="5034335" y="3117594"/>
        <a:ext cx="1427343" cy="5709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DE65E-F2D0-434D-A717-D1FE3E4B0106}">
      <dsp:nvSpPr>
        <dsp:cNvPr id="0" name=""/>
        <dsp:cNvSpPr/>
      </dsp:nvSpPr>
      <dsp:spPr>
        <a:xfrm>
          <a:off x="0" y="551"/>
          <a:ext cx="379976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1CD591-5585-F94B-BA6B-170F4C37ADA3}">
      <dsp:nvSpPr>
        <dsp:cNvPr id="0" name=""/>
        <dsp:cNvSpPr/>
      </dsp:nvSpPr>
      <dsp:spPr>
        <a:xfrm>
          <a:off x="0" y="551"/>
          <a:ext cx="3799763" cy="90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latin typeface="Montserrat" pitchFamily="2" charset="77"/>
            </a:rPr>
            <a:t>Company Registration</a:t>
          </a:r>
          <a:endParaRPr lang="en-US" sz="1800" b="0" i="1" kern="1200" dirty="0">
            <a:latin typeface="Montserrat" pitchFamily="2" charset="77"/>
          </a:endParaRPr>
        </a:p>
      </dsp:txBody>
      <dsp:txXfrm>
        <a:off x="0" y="551"/>
        <a:ext cx="3799763" cy="903409"/>
      </dsp:txXfrm>
    </dsp:sp>
    <dsp:sp modelId="{48E5DEAB-01E6-004D-874A-AE609D23C809}">
      <dsp:nvSpPr>
        <dsp:cNvPr id="0" name=""/>
        <dsp:cNvSpPr/>
      </dsp:nvSpPr>
      <dsp:spPr>
        <a:xfrm>
          <a:off x="0" y="903961"/>
          <a:ext cx="379976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3E5280-458E-9948-819F-3E878B7C2E72}">
      <dsp:nvSpPr>
        <dsp:cNvPr id="0" name=""/>
        <dsp:cNvSpPr/>
      </dsp:nvSpPr>
      <dsp:spPr>
        <a:xfrm>
          <a:off x="0" y="903961"/>
          <a:ext cx="3799763" cy="90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latin typeface="Montserrat" pitchFamily="2" charset="77"/>
            </a:rPr>
            <a:t>Legal Advisory &amp; Resources</a:t>
          </a:r>
          <a:endParaRPr lang="en-US" sz="1800" b="0" i="1" kern="1200" dirty="0">
            <a:latin typeface="Montserrat" pitchFamily="2" charset="77"/>
          </a:endParaRPr>
        </a:p>
      </dsp:txBody>
      <dsp:txXfrm>
        <a:off x="0" y="903961"/>
        <a:ext cx="3799763" cy="903409"/>
      </dsp:txXfrm>
    </dsp:sp>
    <dsp:sp modelId="{E9C325DB-89DA-0343-8B5C-555519F2900F}">
      <dsp:nvSpPr>
        <dsp:cNvPr id="0" name=""/>
        <dsp:cNvSpPr/>
      </dsp:nvSpPr>
      <dsp:spPr>
        <a:xfrm>
          <a:off x="0" y="1807370"/>
          <a:ext cx="379976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1DA10A-A875-AE44-AB9A-6A67AB538AB3}">
      <dsp:nvSpPr>
        <dsp:cNvPr id="0" name=""/>
        <dsp:cNvSpPr/>
      </dsp:nvSpPr>
      <dsp:spPr>
        <a:xfrm>
          <a:off x="0" y="1807370"/>
          <a:ext cx="3799763" cy="90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latin typeface="Montserrat" pitchFamily="2" charset="77"/>
            </a:rPr>
            <a:t>Professional Accountancy, Bookkeeping, and Tax Services</a:t>
          </a:r>
          <a:endParaRPr lang="en-US" sz="1800" i="1" kern="1200" dirty="0">
            <a:latin typeface="Montserrat" pitchFamily="2" charset="77"/>
          </a:endParaRPr>
        </a:p>
      </dsp:txBody>
      <dsp:txXfrm>
        <a:off x="0" y="1807370"/>
        <a:ext cx="3799763" cy="903409"/>
      </dsp:txXfrm>
    </dsp:sp>
    <dsp:sp modelId="{E5BCCB0F-B424-7E44-96EE-9629A5FB26EA}">
      <dsp:nvSpPr>
        <dsp:cNvPr id="0" name=""/>
        <dsp:cNvSpPr/>
      </dsp:nvSpPr>
      <dsp:spPr>
        <a:xfrm>
          <a:off x="0" y="2710780"/>
          <a:ext cx="379976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9CF83E-0E6F-984C-A1FD-7C77225451FA}">
      <dsp:nvSpPr>
        <dsp:cNvPr id="0" name=""/>
        <dsp:cNvSpPr/>
      </dsp:nvSpPr>
      <dsp:spPr>
        <a:xfrm>
          <a:off x="0" y="2710780"/>
          <a:ext cx="3799763" cy="90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latin typeface="Montserrat" pitchFamily="2" charset="77"/>
            </a:rPr>
            <a:t>Project Accounting and Financial Resources</a:t>
          </a:r>
          <a:endParaRPr lang="en-US" sz="1800" i="1" kern="1200" dirty="0">
            <a:latin typeface="Montserrat" pitchFamily="2" charset="77"/>
          </a:endParaRPr>
        </a:p>
      </dsp:txBody>
      <dsp:txXfrm>
        <a:off x="0" y="2710780"/>
        <a:ext cx="3799763" cy="903409"/>
      </dsp:txXfrm>
    </dsp:sp>
    <dsp:sp modelId="{234B321D-3ABB-6249-8635-62F6469B9B56}">
      <dsp:nvSpPr>
        <dsp:cNvPr id="0" name=""/>
        <dsp:cNvSpPr/>
      </dsp:nvSpPr>
      <dsp:spPr>
        <a:xfrm>
          <a:off x="0" y="3614189"/>
          <a:ext cx="379976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EDFB39-6342-7840-84FB-3F4DEE19B1A5}">
      <dsp:nvSpPr>
        <dsp:cNvPr id="0" name=""/>
        <dsp:cNvSpPr/>
      </dsp:nvSpPr>
      <dsp:spPr>
        <a:xfrm>
          <a:off x="0" y="3614189"/>
          <a:ext cx="3799763" cy="9034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dirty="0">
              <a:latin typeface="Montserrat" pitchFamily="2" charset="77"/>
            </a:rPr>
            <a:t>Implementation of Modern Processes</a:t>
          </a:r>
          <a:endParaRPr lang="en-US" sz="1800" i="1" kern="1200" dirty="0">
            <a:latin typeface="Montserrat" pitchFamily="2" charset="77"/>
          </a:endParaRPr>
        </a:p>
      </dsp:txBody>
      <dsp:txXfrm>
        <a:off x="0" y="3614189"/>
        <a:ext cx="3799763" cy="9034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4077B7-E430-0B48-BB04-2F82843261FB}">
      <dsp:nvSpPr>
        <dsp:cNvPr id="0" name=""/>
        <dsp:cNvSpPr/>
      </dsp:nvSpPr>
      <dsp:spPr>
        <a:xfrm>
          <a:off x="3641" y="157492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Customer onboarding (contracts, AML control, ACCESS MANAGEMENT)</a:t>
          </a:r>
          <a:endParaRPr lang="en-US" sz="1200" b="1" kern="1200" dirty="0"/>
        </a:p>
      </dsp:txBody>
      <dsp:txXfrm>
        <a:off x="3641" y="157492"/>
        <a:ext cx="1971759" cy="1183055"/>
      </dsp:txXfrm>
    </dsp:sp>
    <dsp:sp modelId="{94D0D10B-E612-D044-9D49-FA1371CB4331}">
      <dsp:nvSpPr>
        <dsp:cNvPr id="0" name=""/>
        <dsp:cNvSpPr/>
      </dsp:nvSpPr>
      <dsp:spPr>
        <a:xfrm>
          <a:off x="2172576" y="157492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b="1" kern="1200" dirty="0"/>
            <a:t>Customer offboarding (closing contracts, REVOKING ACCESSES) </a:t>
          </a:r>
        </a:p>
      </dsp:txBody>
      <dsp:txXfrm>
        <a:off x="2172576" y="157492"/>
        <a:ext cx="1971759" cy="1183055"/>
      </dsp:txXfrm>
    </dsp:sp>
    <dsp:sp modelId="{15A07F7A-5D02-2C42-83F5-29AC0676B0B4}">
      <dsp:nvSpPr>
        <dsp:cNvPr id="0" name=""/>
        <dsp:cNvSpPr/>
      </dsp:nvSpPr>
      <dsp:spPr>
        <a:xfrm>
          <a:off x="4341511" y="157492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i="0" u="none" kern="1200" dirty="0"/>
            <a:t>HR Management (Onboarding, KPI, COMPLIANCE, TRAINING AND DEVELOPMENT)</a:t>
          </a:r>
          <a:endParaRPr lang="ru-RU" sz="1200" b="1" kern="1200" dirty="0"/>
        </a:p>
      </dsp:txBody>
      <dsp:txXfrm>
        <a:off x="4341511" y="157492"/>
        <a:ext cx="1971759" cy="1183055"/>
      </dsp:txXfrm>
    </dsp:sp>
    <dsp:sp modelId="{2F11BC8A-3B6A-864B-8918-DC519BC69E44}">
      <dsp:nvSpPr>
        <dsp:cNvPr id="0" name=""/>
        <dsp:cNvSpPr/>
      </dsp:nvSpPr>
      <dsp:spPr>
        <a:xfrm>
          <a:off x="6510446" y="157492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i="0" u="none" kern="1200" dirty="0"/>
            <a:t>Client Relationships ( TIME TRACKING, CUSTOMER ENGAGEMENT)</a:t>
          </a:r>
          <a:endParaRPr lang="en-US" sz="1200" b="1" kern="1200" dirty="0"/>
        </a:p>
      </dsp:txBody>
      <dsp:txXfrm>
        <a:off x="6510446" y="157492"/>
        <a:ext cx="1971759" cy="1183055"/>
      </dsp:txXfrm>
    </dsp:sp>
    <dsp:sp modelId="{D5131BFE-918F-D049-AA65-2EED40EFD619}">
      <dsp:nvSpPr>
        <dsp:cNvPr id="0" name=""/>
        <dsp:cNvSpPr/>
      </dsp:nvSpPr>
      <dsp:spPr>
        <a:xfrm>
          <a:off x="8679382" y="157492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i="0" u="none" kern="1200" dirty="0"/>
            <a:t>Automated Customer Support (24/7 Assistance, AI AI-Driven Responses, Improved Customer Satisfaction)</a:t>
          </a:r>
          <a:endParaRPr lang="ru-RU" sz="1200" b="1" kern="1200" dirty="0"/>
        </a:p>
      </dsp:txBody>
      <dsp:txXfrm>
        <a:off x="8679382" y="157492"/>
        <a:ext cx="1971759" cy="1183055"/>
      </dsp:txXfrm>
    </dsp:sp>
    <dsp:sp modelId="{1081D1F1-9483-FE48-9310-35ED5AC1ABA0}">
      <dsp:nvSpPr>
        <dsp:cNvPr id="0" name=""/>
        <dsp:cNvSpPr/>
      </dsp:nvSpPr>
      <dsp:spPr>
        <a:xfrm>
          <a:off x="3641" y="1537724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Professional e-mail and HOST maintenance</a:t>
          </a:r>
          <a:endParaRPr lang="en-US" sz="1200" b="1" kern="1200" dirty="0"/>
        </a:p>
      </dsp:txBody>
      <dsp:txXfrm>
        <a:off x="3641" y="1537724"/>
        <a:ext cx="1971759" cy="1183055"/>
      </dsp:txXfrm>
    </dsp:sp>
    <dsp:sp modelId="{CDC942D1-2BBA-6C4A-A1A7-D1D134A2D45F}">
      <dsp:nvSpPr>
        <dsp:cNvPr id="0" name=""/>
        <dsp:cNvSpPr/>
      </dsp:nvSpPr>
      <dsp:spPr>
        <a:xfrm>
          <a:off x="2172576" y="1537724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Affordable Accountancy software</a:t>
          </a:r>
          <a:endParaRPr lang="en-US" sz="1200" b="1" kern="1200" dirty="0"/>
        </a:p>
      </dsp:txBody>
      <dsp:txXfrm>
        <a:off x="2172576" y="1537724"/>
        <a:ext cx="1971759" cy="1183055"/>
      </dsp:txXfrm>
    </dsp:sp>
    <dsp:sp modelId="{80E0D71B-591F-5A41-B930-07CFED8290D6}">
      <dsp:nvSpPr>
        <dsp:cNvPr id="0" name=""/>
        <dsp:cNvSpPr/>
      </dsp:nvSpPr>
      <dsp:spPr>
        <a:xfrm>
          <a:off x="4341511" y="1537724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1200" b="1" kern="1200" dirty="0"/>
            <a:t>AUTOMATED INTERNAL CONTROL</a:t>
          </a:r>
          <a:endParaRPr lang="ru-RU" sz="1200" b="1" kern="1200" dirty="0"/>
        </a:p>
      </dsp:txBody>
      <dsp:txXfrm>
        <a:off x="4341511" y="1537724"/>
        <a:ext cx="1971759" cy="1183055"/>
      </dsp:txXfrm>
    </dsp:sp>
    <dsp:sp modelId="{6ADC5177-3413-7E45-8D17-01A97FA3F96E}">
      <dsp:nvSpPr>
        <dsp:cNvPr id="0" name=""/>
        <dsp:cNvSpPr/>
      </dsp:nvSpPr>
      <dsp:spPr>
        <a:xfrm>
          <a:off x="6510446" y="1537724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t-EE" sz="1200" b="1" kern="1200" dirty="0"/>
            <a:t>Online </a:t>
          </a:r>
          <a:r>
            <a:rPr lang="et-EE" sz="1200" b="1" kern="1200" dirty="0" err="1"/>
            <a:t>documents</a:t>
          </a:r>
          <a:r>
            <a:rPr lang="et-EE" sz="1200" b="1" kern="1200" dirty="0"/>
            <a:t> and </a:t>
          </a:r>
          <a:r>
            <a:rPr lang="et-EE" sz="1200" b="1" kern="1200" dirty="0" err="1"/>
            <a:t>Knowledge</a:t>
          </a:r>
          <a:r>
            <a:rPr lang="et-EE" sz="1200" b="1" kern="1200" dirty="0"/>
            <a:t> </a:t>
          </a:r>
          <a:r>
            <a:rPr lang="et-EE" sz="1200" b="1" kern="1200" dirty="0" err="1"/>
            <a:t>Base</a:t>
          </a:r>
          <a:endParaRPr lang="ru-RU" sz="1200" b="1" kern="1200" dirty="0"/>
        </a:p>
      </dsp:txBody>
      <dsp:txXfrm>
        <a:off x="6510446" y="1537724"/>
        <a:ext cx="1971759" cy="1183055"/>
      </dsp:txXfrm>
    </dsp:sp>
    <dsp:sp modelId="{F9BE8A90-2198-F44F-B869-2F11CE6AA0E0}">
      <dsp:nvSpPr>
        <dsp:cNvPr id="0" name=""/>
        <dsp:cNvSpPr/>
      </dsp:nvSpPr>
      <dsp:spPr>
        <a:xfrm>
          <a:off x="8679382" y="1537724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NOLA PERSONAL LOGIN</a:t>
          </a:r>
          <a:endParaRPr lang="ru-RU" sz="1200" b="1" kern="1200" dirty="0"/>
        </a:p>
      </dsp:txBody>
      <dsp:txXfrm>
        <a:off x="8679382" y="1537724"/>
        <a:ext cx="1971759" cy="1183055"/>
      </dsp:txXfrm>
    </dsp:sp>
    <dsp:sp modelId="{27E9B971-E5D2-8741-B9B8-7C8117774B84}">
      <dsp:nvSpPr>
        <dsp:cNvPr id="0" name=""/>
        <dsp:cNvSpPr/>
      </dsp:nvSpPr>
      <dsp:spPr>
        <a:xfrm>
          <a:off x="1088109" y="2917955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Personal/Company TIME MANAGEMENT, </a:t>
          </a:r>
          <a:r>
            <a:rPr lang="en-GB" sz="1200" b="1" i="0" u="none" kern="1200" dirty="0"/>
            <a:t>Task &amp; Deadline Tracking</a:t>
          </a:r>
          <a:endParaRPr lang="ru-RU" sz="1200" b="1" kern="1200" dirty="0"/>
        </a:p>
      </dsp:txBody>
      <dsp:txXfrm>
        <a:off x="1088109" y="2917955"/>
        <a:ext cx="1971759" cy="1183055"/>
      </dsp:txXfrm>
    </dsp:sp>
    <dsp:sp modelId="{C970B9A6-3441-574B-B5E8-029993CE855A}">
      <dsp:nvSpPr>
        <dsp:cNvPr id="0" name=""/>
        <dsp:cNvSpPr/>
      </dsp:nvSpPr>
      <dsp:spPr>
        <a:xfrm>
          <a:off x="3257044" y="2917955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b="1" kern="1200" dirty="0"/>
            <a:t>Automated Sales &amp; Advertising</a:t>
          </a:r>
          <a:endParaRPr lang="ru-RU" sz="1200" b="1" kern="1200" dirty="0"/>
        </a:p>
      </dsp:txBody>
      <dsp:txXfrm>
        <a:off x="3257044" y="2917955"/>
        <a:ext cx="1971759" cy="1183055"/>
      </dsp:txXfrm>
    </dsp:sp>
    <dsp:sp modelId="{27C452DD-7DBE-2546-8D92-A19FED98D2D9}">
      <dsp:nvSpPr>
        <dsp:cNvPr id="0" name=""/>
        <dsp:cNvSpPr/>
      </dsp:nvSpPr>
      <dsp:spPr>
        <a:xfrm>
          <a:off x="5425979" y="2917955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t-EE" sz="1200" b="1" kern="1200" dirty="0"/>
            <a:t>AUTOMATIC PASSWORD MAINTANANCE</a:t>
          </a:r>
          <a:endParaRPr lang="ru-RU" sz="1200" b="1" kern="1200" dirty="0"/>
        </a:p>
      </dsp:txBody>
      <dsp:txXfrm>
        <a:off x="5425979" y="2917955"/>
        <a:ext cx="1971759" cy="1183055"/>
      </dsp:txXfrm>
    </dsp:sp>
    <dsp:sp modelId="{D6B02E7D-4263-234D-BE79-A8ECD55BB005}">
      <dsp:nvSpPr>
        <dsp:cNvPr id="0" name=""/>
        <dsp:cNvSpPr/>
      </dsp:nvSpPr>
      <dsp:spPr>
        <a:xfrm>
          <a:off x="7594914" y="2917955"/>
          <a:ext cx="1971759" cy="1183055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EXPERT &amp; MIND FOUNDATION</a:t>
          </a:r>
        </a:p>
      </dsp:txBody>
      <dsp:txXfrm>
        <a:off x="7594914" y="2917955"/>
        <a:ext cx="1971759" cy="11830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758E7-32E2-4361-9B69-D49DC86ED0E1}">
      <dsp:nvSpPr>
        <dsp:cNvPr id="0" name=""/>
        <dsp:cNvSpPr/>
      </dsp:nvSpPr>
      <dsp:spPr>
        <a:xfrm>
          <a:off x="606933" y="268116"/>
          <a:ext cx="674736" cy="6747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E3BAAB-6E9C-45C0-9F94-0219C22C04D9}">
      <dsp:nvSpPr>
        <dsp:cNvPr id="0" name=""/>
        <dsp:cNvSpPr/>
      </dsp:nvSpPr>
      <dsp:spPr>
        <a:xfrm>
          <a:off x="194595" y="1178767"/>
          <a:ext cx="1499414" cy="59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Mobile:</a:t>
          </a:r>
          <a:endParaRPr lang="en-GB" sz="1200" b="0" i="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 dirty="0"/>
            <a:t> </a:t>
          </a:r>
          <a:r>
            <a:rPr lang="en-GB" sz="1200" b="1" i="0" kern="1200" dirty="0">
              <a:hlinkClick xmlns:r="http://schemas.openxmlformats.org/officeDocument/2006/relationships" r:id="rId3"/>
            </a:rPr>
            <a:t>+372 53954018</a:t>
          </a:r>
          <a:endParaRPr lang="en-US" sz="1200" kern="1200" dirty="0"/>
        </a:p>
      </dsp:txBody>
      <dsp:txXfrm>
        <a:off x="194595" y="1178767"/>
        <a:ext cx="1499414" cy="599765"/>
      </dsp:txXfrm>
    </dsp:sp>
    <dsp:sp modelId="{5BC0F06A-A4D0-485E-82AC-5602629EFBCF}">
      <dsp:nvSpPr>
        <dsp:cNvPr id="0" name=""/>
        <dsp:cNvSpPr/>
      </dsp:nvSpPr>
      <dsp:spPr>
        <a:xfrm>
          <a:off x="2663387" y="268116"/>
          <a:ext cx="674736" cy="674736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A9F45-D8E6-4ABF-A16D-9A3F8D5CBFF9}">
      <dsp:nvSpPr>
        <dsp:cNvPr id="0" name=""/>
        <dsp:cNvSpPr/>
      </dsp:nvSpPr>
      <dsp:spPr>
        <a:xfrm>
          <a:off x="1956406" y="1178767"/>
          <a:ext cx="2088698" cy="59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Email: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 </a:t>
          </a:r>
          <a:r>
            <a:rPr lang="en-GB" sz="1200" b="1" i="0" kern="1200">
              <a:hlinkClick xmlns:r="http://schemas.openxmlformats.org/officeDocument/2006/relationships" r:id="rId6"/>
            </a:rPr>
            <a:t>info@accountingresources.eu</a:t>
          </a:r>
          <a:endParaRPr lang="en-US" sz="1200" kern="1200"/>
        </a:p>
      </dsp:txBody>
      <dsp:txXfrm>
        <a:off x="1956406" y="1178767"/>
        <a:ext cx="2088698" cy="599765"/>
      </dsp:txXfrm>
    </dsp:sp>
    <dsp:sp modelId="{4407D97A-576E-45AB-9290-36AB0982AA8D}">
      <dsp:nvSpPr>
        <dsp:cNvPr id="0" name=""/>
        <dsp:cNvSpPr/>
      </dsp:nvSpPr>
      <dsp:spPr>
        <a:xfrm>
          <a:off x="4719841" y="268116"/>
          <a:ext cx="674736" cy="67473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D0FA62-1110-4CD9-BCFF-4D43A6723020}">
      <dsp:nvSpPr>
        <dsp:cNvPr id="0" name=""/>
        <dsp:cNvSpPr/>
      </dsp:nvSpPr>
      <dsp:spPr>
        <a:xfrm>
          <a:off x="4307502" y="1178767"/>
          <a:ext cx="1499414" cy="59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Telegram: 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0" kern="1200">
              <a:hlinkClick xmlns:r="http://schemas.openxmlformats.org/officeDocument/2006/relationships" r:id="rId9"/>
            </a:rPr>
            <a:t>@Irina_Kablukova</a:t>
          </a:r>
          <a:endParaRPr lang="en-US" sz="1200" kern="1200"/>
        </a:p>
      </dsp:txBody>
      <dsp:txXfrm>
        <a:off x="4307502" y="1178767"/>
        <a:ext cx="1499414" cy="599765"/>
      </dsp:txXfrm>
    </dsp:sp>
    <dsp:sp modelId="{90A18D50-1362-4920-8B51-31AD1D8C5C68}">
      <dsp:nvSpPr>
        <dsp:cNvPr id="0" name=""/>
        <dsp:cNvSpPr/>
      </dsp:nvSpPr>
      <dsp:spPr>
        <a:xfrm>
          <a:off x="1782482" y="2153386"/>
          <a:ext cx="674736" cy="674736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663560-DC48-4159-8AF9-644848C91F79}">
      <dsp:nvSpPr>
        <dsp:cNvPr id="0" name=""/>
        <dsp:cNvSpPr/>
      </dsp:nvSpPr>
      <dsp:spPr>
        <a:xfrm>
          <a:off x="1370143" y="3064038"/>
          <a:ext cx="1499414" cy="59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Viber: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 </a:t>
          </a:r>
          <a:r>
            <a:rPr lang="en-GB" sz="1200" b="1" i="0" kern="1200">
              <a:hlinkClick xmlns:r="http://schemas.openxmlformats.org/officeDocument/2006/relationships" r:id="rId12"/>
            </a:rPr>
            <a:t>+372 53 954018</a:t>
          </a:r>
          <a:endParaRPr lang="en-US" sz="1200" kern="1200"/>
        </a:p>
      </dsp:txBody>
      <dsp:txXfrm>
        <a:off x="1370143" y="3064038"/>
        <a:ext cx="1499414" cy="599765"/>
      </dsp:txXfrm>
    </dsp:sp>
    <dsp:sp modelId="{1AD5FB73-6A3D-4FC2-B6B1-D912060E2324}">
      <dsp:nvSpPr>
        <dsp:cNvPr id="0" name=""/>
        <dsp:cNvSpPr/>
      </dsp:nvSpPr>
      <dsp:spPr>
        <a:xfrm>
          <a:off x="3544293" y="2153386"/>
          <a:ext cx="674736" cy="674736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165A8-9ED4-499B-BB57-63352C8BFB2F}">
      <dsp:nvSpPr>
        <dsp:cNvPr id="0" name=""/>
        <dsp:cNvSpPr/>
      </dsp:nvSpPr>
      <dsp:spPr>
        <a:xfrm>
          <a:off x="3131954" y="3064038"/>
          <a:ext cx="1499414" cy="59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i="0" kern="1200"/>
            <a:t>WhatsApp: 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0" kern="1200">
              <a:hlinkClick xmlns:r="http://schemas.openxmlformats.org/officeDocument/2006/relationships" r:id="rId15"/>
            </a:rPr>
            <a:t>+372 53 954018</a:t>
          </a:r>
          <a:endParaRPr lang="en-US" sz="1200" kern="1200"/>
        </a:p>
      </dsp:txBody>
      <dsp:txXfrm>
        <a:off x="3131954" y="3064038"/>
        <a:ext cx="1499414" cy="599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EF62A-F845-7740-BC06-28ECA5405749}" type="datetimeFigureOut">
              <a:rPr lang="en-EE" smtClean="0"/>
              <a:t>09/06/2024</a:t>
            </a:fld>
            <a:endParaRPr lang="en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BE41D-02FA-AD4B-8B69-36BBC1AB6BC0}" type="slidenum">
              <a:rPr lang="en-EE" smtClean="0"/>
              <a:t>‹#›</a:t>
            </a:fld>
            <a:endParaRPr lang="en-EE"/>
          </a:p>
        </p:txBody>
      </p:sp>
    </p:spTree>
    <p:extLst>
      <p:ext uri="{BB962C8B-B14F-4D97-AF65-F5344CB8AC3E}">
        <p14:creationId xmlns:p14="http://schemas.microsoft.com/office/powerpoint/2010/main" val="178565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BE41D-02FA-AD4B-8B69-36BBC1AB6BC0}" type="slidenum">
              <a:rPr lang="en-EE" smtClean="0"/>
              <a:t>1</a:t>
            </a:fld>
            <a:endParaRPr lang="en-EE"/>
          </a:p>
        </p:txBody>
      </p:sp>
    </p:spTree>
    <p:extLst>
      <p:ext uri="{BB962C8B-B14F-4D97-AF65-F5344CB8AC3E}">
        <p14:creationId xmlns:p14="http://schemas.microsoft.com/office/powerpoint/2010/main" val="3535698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DE6C8-AB1D-4204-BC9C-3366B0BF04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088" y="889820"/>
            <a:ext cx="9989574" cy="3598606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7B9009-EE50-4EE5-B6EB-CD6EC83D3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088" y="4488426"/>
            <a:ext cx="6991776" cy="1302774"/>
          </a:xfr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8667E-058A-436F-B8EA-5B3A99D43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1EADE-8E88-4C7C-8AC5-FB148DE4940E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80305-1AD7-482D-BFFD-6CDB83AB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762A1-52E9-402D-B65E-DF193E4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52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9C1-C098-4BF4-A55D-782F4E606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343C7E-1E8B-4D38-9B81-1AA2A8978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70B00-53AE-4D3F-91BE-A8D789ED9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C8B9C-477D-492A-96AD-1FC2CC997A73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47FC7-8124-4F70-A849-B6BCC5189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CEBE4-50DC-47DB-B699-CCC02433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87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418279-D3B8-4C6A-AB74-9DE377771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42322" y="997974"/>
            <a:ext cx="2349043" cy="49849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F733C-9309-4197-BACA-207CDC8935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8927" y="997973"/>
            <a:ext cx="8473395" cy="49849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CD4D0-5BE6-412D-B08B-5DFFD5935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3AED5-E26D-4E29-B1B3-7847B6779594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021651-B786-4A39-A10F-F5231D0A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04D2D-9379-40DE-9F45-3004BE54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2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7CA6-BFD9-4CB1-8892-F6B062E82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DA8C3-9C0C-4E52-9A62-E4DB159E6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EC35-E02F-41FF-9232-F90692A90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B6794-849E-4626-908B-D15793550EFB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13D38-5DF1-443B-8A12-71E834FDC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E644A-4A37-4757-9809-5B035E28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9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6578B-CD85-4BF1-A729-E8E8079B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383" y="1709738"/>
            <a:ext cx="1063206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448C1-C13F-4826-8347-EEB00A664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383" y="4589463"/>
            <a:ext cx="1063206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6546A-957F-4C4D-9744-1177AD25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B64E7-5594-42A3-ADBF-E95A7ACEAD64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B149C-CC63-4E3A-A83D-EF637EB5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94775-7982-41EC-B584-D51224D38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1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4BD8-507D-48E4-A624-F16A741C3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A07E4-3A39-457C-A059-7DFB6039D9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4088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1E17-47CE-4A78-B0FA-0E9786DA6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5212080" cy="37398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2C13-D3ED-4044-9716-F29D79A18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62B0B-D248-4FFB-8695-AD7FA4B1284A}" type="datetime1">
              <a:rPr lang="en-US" smtClean="0"/>
              <a:t>9/6/2024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F334AD-FB29-4355-B5CF-85E61B4F3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5AA154-790C-4774-9C21-8C543E733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42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DD35-7673-4F88-86B0-634883B5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929147"/>
            <a:ext cx="10689336" cy="7984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820D7-3E0B-47C6-A583-C4C839C5A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4088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39A7B-97D5-400F-B802-A0FF28FE9F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4088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E0ECA2-DBF1-4681-9DFA-93AFD1B37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1344" y="1756538"/>
            <a:ext cx="5212080" cy="657225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0EBBBB-517F-4ED7-9E51-CF0F7590B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1344" y="2442702"/>
            <a:ext cx="5212080" cy="35191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11B5C7-1E37-478F-B4B0-C7202FFE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78EFB-9159-4510-B73F-4F0409ADE937}" type="datetime1">
              <a:rPr lang="en-US" smtClean="0"/>
              <a:t>9/6/2024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53F7EF-507C-4CB3-86C5-8B34FFFC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3DEA6-E4EB-4C2A-8B4F-55EC965B6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32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32964-A933-4B98-A141-A4B316DAF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684C9D-23DA-42B0-9DD3-7592F72E8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9412-2452-4BED-A324-9D8C115361AD}" type="datetime1">
              <a:rPr lang="en-US" smtClean="0"/>
              <a:t>9/6/2024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F8F05-876F-49D8-AE30-5BB2A91EC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D20DA-9260-4577-BB51-789570A24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8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C1F24-E0A1-45A7-8EF5-92CD97993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18F62-D251-40E8-A23C-F4CFE9FEAB41}" type="datetime1">
              <a:rPr lang="en-US" smtClean="0"/>
              <a:t>9/6/2024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021C19-210E-46B0-9036-5D8AECC92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80FEF-487E-44DF-8615-DF221041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894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568EE-74C8-43A6-90BC-2DDD965C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9848"/>
            <a:ext cx="4093599" cy="131673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C35AC-CAE3-48CF-A3E4-A075C9FD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69848"/>
            <a:ext cx="6172200" cy="47912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D03EA-5FAD-4609-A2B8-624E42684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1176"/>
            <a:ext cx="4093599" cy="331927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58D2EA-2191-4216-B64D-067BDFE1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76144-149E-4874-93A5-554A0357CF82}" type="datetime1">
              <a:rPr lang="en-US" smtClean="0"/>
              <a:t>9/6/2024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42128-DAB4-481C-BEE6-3523E8E8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50E382-C500-4A4C-A7C6-4386038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89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E98B-EACF-4251-A8AF-0D9EDD17C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1066800"/>
            <a:ext cx="4103431" cy="131752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5F473-761A-4002-AF70-9FF878D013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6800"/>
            <a:ext cx="6172200" cy="4794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C2E6A-F834-4540-BB00-E13CB45DC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088" y="2552700"/>
            <a:ext cx="4103431" cy="33162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8EAB-AD63-415C-B263-BA1D8FBE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A65D8-0540-4835-AE5C-25D29DBA01BE}" type="datetime1">
              <a:rPr lang="en-US" smtClean="0"/>
              <a:t>9/6/2024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E5541-B6DE-45E8-BCFE-0DFC4F57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78D45-289B-46AF-8CB9-E6150BEA1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47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A362AC-B59F-4AC7-B279-57DDD5336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35" y="914400"/>
            <a:ext cx="10691265" cy="1307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042DB-75BD-4EC1-B6D9-8A72EF940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635" y="2221992"/>
            <a:ext cx="10691265" cy="373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D1378-7C96-4079-B44C-3D86B4657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69448" y="6356350"/>
            <a:ext cx="25495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fld id="{E31BA835-12AC-4E8F-955A-EA3F4DE2791F}" type="datetime1">
              <a:rPr lang="en-US" smtClean="0"/>
              <a:t>9/6/2024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B6B78-577F-43F5-BAEE-BF72484C98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088" y="6356350"/>
            <a:ext cx="45397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5B8-AF8F-4D8A-9B3D-D1951A64B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356350"/>
            <a:ext cx="672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fld id="{87E7843D-FF13-4365-9478-9625B70A270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64F9B95-9045-48D2-B9F3-2927E98F54AA}"/>
              </a:ext>
            </a:extLst>
          </p:cNvPr>
          <p:cNvCxnSpPr>
            <a:cxnSpLocks/>
          </p:cNvCxnSpPr>
          <p:nvPr/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5AA86F-6A4D-4BCB-A045-D992CDC2959B}"/>
              </a:ext>
            </a:extLst>
          </p:cNvPr>
          <p:cNvCxnSpPr>
            <a:cxnSpLocks/>
          </p:cNvCxnSpPr>
          <p:nvPr/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19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9" r:id="rId6"/>
    <p:sldLayoutId id="2147483704" r:id="rId7"/>
    <p:sldLayoutId id="2147483705" r:id="rId8"/>
    <p:sldLayoutId id="2147483706" r:id="rId9"/>
    <p:sldLayoutId id="2147483708" r:id="rId10"/>
    <p:sldLayoutId id="214748370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cap="all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BC30665E-D592-446F-98EB-15F172A226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erson standing in a room with a chair and a person standing in a room&#10;&#10;Description automatically generated">
            <a:extLst>
              <a:ext uri="{FF2B5EF4-FFF2-40B4-BE49-F238E27FC236}">
                <a16:creationId xmlns:a16="http://schemas.microsoft.com/office/drawing/2014/main" id="{699756F2-AED0-FE31-623D-344C85CB00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" b="2219"/>
          <a:stretch/>
        </p:blipFill>
        <p:spPr>
          <a:xfrm>
            <a:off x="800100" y="712915"/>
            <a:ext cx="10591800" cy="3806202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455508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400A07E-0C60-CED9-015D-AF8B85614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400" y="5147623"/>
            <a:ext cx="10801350" cy="533984"/>
          </a:xfrm>
        </p:spPr>
        <p:txBody>
          <a:bodyPr>
            <a:normAutofit fontScale="90000"/>
          </a:bodyPr>
          <a:lstStyle/>
          <a:p>
            <a:r>
              <a:rPr lang="en-EE" sz="3000" dirty="0"/>
              <a:t>      </a:t>
            </a:r>
            <a:r>
              <a:rPr lang="en-EE" sz="2900" b="1" dirty="0">
                <a:latin typeface="Montserrat" pitchFamily="2" charset="77"/>
              </a:rPr>
              <a:t>CoMPANY INTRODUCTION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8FB00-6D56-7778-3187-881D3EA9F4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400" y="5717566"/>
            <a:ext cx="9470954" cy="533983"/>
          </a:xfrm>
        </p:spPr>
        <p:txBody>
          <a:bodyPr anchor="t">
            <a:normAutofit/>
          </a:bodyPr>
          <a:lstStyle/>
          <a:p>
            <a:r>
              <a:rPr lang="en-EE" sz="1200" b="1" dirty="0">
                <a:latin typeface="Montserrat" pitchFamily="2" charset="77"/>
              </a:rPr>
              <a:t>           SEPTEMBER 2024</a:t>
            </a:r>
          </a:p>
        </p:txBody>
      </p:sp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83E06468-E03D-7F22-A65A-602D8846D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9286" y="676952"/>
            <a:ext cx="2385464" cy="101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411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60EB578-C970-4186-B93C-45851BBC6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group of people sitting in chairs having a discussion&#10;&#10;Description automatically generated">
            <a:extLst>
              <a:ext uri="{FF2B5EF4-FFF2-40B4-BE49-F238E27FC236}">
                <a16:creationId xmlns:a16="http://schemas.microsoft.com/office/drawing/2014/main" id="{3C69260E-A8D7-DBAD-7216-C23EB8336E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9079" r="33511" b="-2"/>
          <a:stretch/>
        </p:blipFill>
        <p:spPr>
          <a:xfrm>
            <a:off x="0" y="-17929"/>
            <a:ext cx="4206240" cy="6875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36066C-6F11-558B-A080-8504F370E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68" y="914400"/>
            <a:ext cx="6627924" cy="1307592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900" b="1" dirty="0">
                <a:latin typeface="Montserrat" pitchFamily="2" charset="77"/>
              </a:rPr>
              <a:t>Accounting resources </a:t>
            </a:r>
            <a:br>
              <a:rPr lang="en-US" sz="2800" b="1" dirty="0"/>
            </a:br>
            <a:br>
              <a:rPr lang="en-US" sz="2800" b="1" dirty="0"/>
            </a:br>
            <a:r>
              <a:rPr lang="en-US" sz="1600" b="1" dirty="0">
                <a:latin typeface="Montserrat" pitchFamily="2" charset="77"/>
              </a:rPr>
              <a:t>Welcome TO THE WORLD TRANSFORMING THE BUSINESS</a:t>
            </a:r>
          </a:p>
        </p:txBody>
      </p:sp>
      <p:sp useBgFill="1">
        <p:nvSpPr>
          <p:cNvPr id="3" name="Content Placeholder 2">
            <a:extLst>
              <a:ext uri="{FF2B5EF4-FFF2-40B4-BE49-F238E27FC236}">
                <a16:creationId xmlns:a16="http://schemas.microsoft.com/office/drawing/2014/main" id="{C32B2070-2212-40D6-2591-7B8E1FA946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09944" y="2203704"/>
            <a:ext cx="6481956" cy="3739896"/>
          </a:xfr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0">
              <a:lnSpc>
                <a:spcPct val="100000"/>
              </a:lnSpc>
            </a:pPr>
            <a:endParaRPr lang="en-US" sz="800" b="1" i="0" u="none" strike="noStrike" dirty="0">
              <a:effectLst/>
            </a:endParaRPr>
          </a:p>
          <a:p>
            <a:pPr marL="0" algn="just">
              <a:lnSpc>
                <a:spcPct val="100000"/>
              </a:lnSpc>
            </a:pPr>
            <a:r>
              <a:rPr lang="en-GB" sz="1800" b="1" dirty="0">
                <a:latin typeface="Montserrat" pitchFamily="2" charset="77"/>
              </a:rPr>
              <a:t>Accounting Resources </a:t>
            </a:r>
            <a:r>
              <a:rPr lang="en-GB" sz="1800" dirty="0">
                <a:latin typeface="Montserrat" pitchFamily="2" charset="77"/>
              </a:rPr>
              <a:t>founded almost 10 years ago with a fresh approach to accounting.</a:t>
            </a:r>
          </a:p>
          <a:p>
            <a:pPr marL="0" algn="just">
              <a:lnSpc>
                <a:spcPct val="100000"/>
              </a:lnSpc>
            </a:pPr>
            <a:r>
              <a:rPr lang="en-GB" sz="1800" dirty="0">
                <a:latin typeface="Montserrat" pitchFamily="2" charset="77"/>
              </a:rPr>
              <a:t>We adapt to the fast-changing business world, combining accounting with advanced IT solutions.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GB" sz="1800" dirty="0">
              <a:latin typeface="Montserrat" pitchFamily="2" charset="77"/>
            </a:endParaRPr>
          </a:p>
          <a:p>
            <a:pPr marL="0" algn="just">
              <a:lnSpc>
                <a:spcPct val="100000"/>
              </a:lnSpc>
            </a:pPr>
            <a:r>
              <a:rPr lang="en-GB" sz="1800" b="1" dirty="0">
                <a:latin typeface="Montserrat" pitchFamily="2" charset="77"/>
              </a:rPr>
              <a:t>Our mission</a:t>
            </a:r>
            <a:r>
              <a:rPr lang="en-GB" sz="1800" dirty="0">
                <a:latin typeface="Montserrat" pitchFamily="2" charset="77"/>
              </a:rPr>
              <a:t>: provide accounting services, proactive consulting, and optimize business processes.</a:t>
            </a:r>
          </a:p>
          <a:p>
            <a:pPr marL="0" algn="just">
              <a:lnSpc>
                <a:spcPct val="100000"/>
              </a:lnSpc>
            </a:pPr>
            <a:r>
              <a:rPr lang="en-GB" sz="1800" dirty="0">
                <a:latin typeface="Montserrat" pitchFamily="2" charset="77"/>
              </a:rPr>
              <a:t>We free clients from routine tasks, allowing them to focus on their key priorities.</a:t>
            </a:r>
            <a:endParaRPr lang="en-US" sz="1800" b="0" i="0" u="none" strike="noStrike" dirty="0">
              <a:effectLst/>
              <a:latin typeface="Montserrat" pitchFamily="2" charset="77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800" dirty="0">
              <a:latin typeface="Montserrat" pitchFamily="2" charset="77"/>
            </a:endParaRPr>
          </a:p>
          <a:p>
            <a:pPr marL="0">
              <a:lnSpc>
                <a:spcPct val="100000"/>
              </a:lnSpc>
            </a:pPr>
            <a:endParaRPr lang="en-US" sz="800" b="0" i="0" u="none" strike="noStrike" dirty="0">
              <a:effectLst/>
            </a:endParaRPr>
          </a:p>
          <a:p>
            <a:pPr marL="0">
              <a:lnSpc>
                <a:spcPct val="100000"/>
              </a:lnSpc>
            </a:pPr>
            <a:endParaRPr lang="en-US" sz="800" dirty="0"/>
          </a:p>
          <a:p>
            <a:pPr marL="0" indent="0">
              <a:lnSpc>
                <a:spcPct val="100000"/>
              </a:lnSpc>
              <a:buNone/>
            </a:pPr>
            <a:endParaRPr lang="en-US" sz="800" b="0" i="0" u="none" strike="noStrike" dirty="0">
              <a:effectLst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DF57B02-07BB-407B-BB36-06D9C64A67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17665" y="722376"/>
            <a:ext cx="6476356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855964-C920-48EB-8804-74291211C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17665" y="6144768"/>
            <a:ext cx="64763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logo for a company&#10;&#10;Description automatically generated">
            <a:extLst>
              <a:ext uri="{FF2B5EF4-FFF2-40B4-BE49-F238E27FC236}">
                <a16:creationId xmlns:a16="http://schemas.microsoft.com/office/drawing/2014/main" id="{D68BD338-84ED-E177-4D87-AF130E96B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20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8BE5-15D0-C08B-E730-AE0F66676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EE" sz="2600" b="1" dirty="0">
                <a:latin typeface="Montserrat" pitchFamily="2" charset="77"/>
              </a:rPr>
              <a:t>   WhY to choose us ?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4A186CD9-50AF-343E-1A2A-94F13F8B6A2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1596907"/>
              </p:ext>
            </p:extLst>
          </p:nvPr>
        </p:nvGraphicFramePr>
        <p:xfrm>
          <a:off x="704087" y="1860331"/>
          <a:ext cx="6464629" cy="4101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465CE60A-2CD4-EBA5-6272-60822CC208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A78E6395-967F-DAF5-C8A4-71C7523C6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221992"/>
            <a:ext cx="282518" cy="37398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EE" dirty="0"/>
          </a:p>
          <a:p>
            <a:pPr marL="0" indent="0">
              <a:buNone/>
            </a:pPr>
            <a:endParaRPr lang="en-EE" dirty="0"/>
          </a:p>
        </p:txBody>
      </p:sp>
      <p:pic>
        <p:nvPicPr>
          <p:cNvPr id="21" name="Picture 20" descr="A group of people looking at a computer screen&#10;&#10;Description automatically generated">
            <a:extLst>
              <a:ext uri="{FF2B5EF4-FFF2-40B4-BE49-F238E27FC236}">
                <a16:creationId xmlns:a16="http://schemas.microsoft.com/office/drawing/2014/main" id="{961271C7-8715-4D42-B7C5-016D18033E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8676" y="1860331"/>
            <a:ext cx="3593224" cy="41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09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257B58-B3BA-65F6-0D77-658ADCC8D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10780776" cy="11802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b="1">
                <a:latin typeface="Montserrat" pitchFamily="2" charset="77"/>
              </a:rPr>
              <a:t>OUR TEAM</a:t>
            </a:r>
            <a:endParaRPr lang="en-US" sz="2600" b="1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3D852-DC29-50CA-97FB-3A207633F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4960" y="2094610"/>
            <a:ext cx="4819903" cy="3601991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15 professionals with over 15 years of experience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All accountants are professionally insured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Continuous skill development for team members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Collaboration with partners, leveraging a network of nearly 20 people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495065-8864-87FB-2BCC-254769963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logo for a company&#10;&#10;Description automatically generated">
            <a:extLst>
              <a:ext uri="{FF2B5EF4-FFF2-40B4-BE49-F238E27FC236}">
                <a16:creationId xmlns:a16="http://schemas.microsoft.com/office/drawing/2014/main" id="{5EEC82E5-37FE-FB12-04F3-87592832B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  <p:pic>
        <p:nvPicPr>
          <p:cNvPr id="11" name="Content Placeholder 10" descr="A group of people's faces&#10;&#10;Description automatically generated">
            <a:extLst>
              <a:ext uri="{FF2B5EF4-FFF2-40B4-BE49-F238E27FC236}">
                <a16:creationId xmlns:a16="http://schemas.microsoft.com/office/drawing/2014/main" id="{E9CB41EB-D2EE-9B7B-5CC6-124B9BAE4A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325821" y="1545028"/>
            <a:ext cx="6339137" cy="4021938"/>
          </a:xfrm>
        </p:spPr>
      </p:pic>
    </p:spTree>
    <p:extLst>
      <p:ext uri="{BB962C8B-B14F-4D97-AF65-F5344CB8AC3E}">
        <p14:creationId xmlns:p14="http://schemas.microsoft.com/office/powerpoint/2010/main" val="635249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 descr="A group of people sitting in chairs&#10;&#10;Description automatically generated">
            <a:extLst>
              <a:ext uri="{FF2B5EF4-FFF2-40B4-BE49-F238E27FC236}">
                <a16:creationId xmlns:a16="http://schemas.microsoft.com/office/drawing/2014/main" id="{81370A73-C235-6F83-4659-7C40B147D0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r="4423" b="-3"/>
          <a:stretch/>
        </p:blipFill>
        <p:spPr>
          <a:xfrm>
            <a:off x="4981575" y="735286"/>
            <a:ext cx="6495042" cy="54196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14B20A-3B0B-BD12-D7D7-BF7EBC133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3994036" cy="14732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b="1" dirty="0">
                <a:latin typeface="Montserrat" pitchFamily="2" charset="77"/>
              </a:rPr>
              <a:t>OUR SERVICES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97B114C0-09DF-F094-8729-834A3B4E3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4F291B44-8EC1-D16D-3A11-03F767E233F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60609154"/>
              </p:ext>
            </p:extLst>
          </p:nvPr>
        </p:nvGraphicFramePr>
        <p:xfrm>
          <a:off x="704088" y="1636777"/>
          <a:ext cx="3799763" cy="4518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215656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D4A6E-B438-4C36-D928-42297E54E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900" b="1" dirty="0">
                <a:latin typeface="Montserrat" pitchFamily="2" charset="77"/>
              </a:rPr>
              <a:t>OUR FUTURE: ALL </a:t>
            </a:r>
            <a:r>
              <a:rPr lang="en-GB" sz="2900" b="1">
                <a:latin typeface="Montserrat" pitchFamily="2" charset="77"/>
              </a:rPr>
              <a:t>IN ONE SERVICE </a:t>
            </a:r>
            <a:br>
              <a:rPr lang="en-GB" sz="2400" dirty="0"/>
            </a:br>
            <a:r>
              <a:rPr lang="en-GB" sz="1800" b="1" dirty="0">
                <a:latin typeface="Montserrat" pitchFamily="2" charset="77"/>
              </a:rPr>
              <a:t>For bookkeeping, Accountancy, AUDIT, Tax and Consulting experts</a:t>
            </a:r>
            <a:br>
              <a:rPr lang="en-GB" sz="2400" dirty="0"/>
            </a:br>
            <a:br>
              <a:rPr lang="en-GB" sz="2400" dirty="0"/>
            </a:br>
            <a:br>
              <a:rPr lang="en-GB" sz="2400" dirty="0"/>
            </a:br>
            <a:endParaRPr lang="en-EE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E9418-05B9-E910-155B-2F7432CC0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4834758"/>
            <a:ext cx="5212080" cy="1127129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ru-EE" sz="2000"/>
            </a:br>
            <a:endParaRPr lang="en-EE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EFDD618-848D-0138-1FE1-1D3A47F6BAB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77445717"/>
              </p:ext>
            </p:extLst>
          </p:nvPr>
        </p:nvGraphicFramePr>
        <p:xfrm>
          <a:off x="737117" y="1872311"/>
          <a:ext cx="10654783" cy="4258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 descr="A logo for a company&#10;&#10;Description automatically generated">
            <a:extLst>
              <a:ext uri="{FF2B5EF4-FFF2-40B4-BE49-F238E27FC236}">
                <a16:creationId xmlns:a16="http://schemas.microsoft.com/office/drawing/2014/main" id="{ABF5F274-7A24-4C37-1C06-07571C022E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64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0A53E2-C39D-7E00-00C9-4E2DE1805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738" y="859512"/>
            <a:ext cx="6674174" cy="5334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b="1" i="0" u="none" strike="noStrike" dirty="0">
                <a:effectLst/>
                <a:latin typeface="Montserrat" pitchFamily="2" charset="77"/>
              </a:rPr>
              <a:t>Core Location: Estonia</a:t>
            </a:r>
            <a:endParaRPr lang="en-US" sz="2600" b="1" dirty="0">
              <a:latin typeface="Montserra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F5C7E-0AFA-3580-BF27-460B5A717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14041" y="1574730"/>
            <a:ext cx="6861679" cy="440455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Innovative e-services and competitive digital environment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Global center for FinTech excellence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Simplified tax system (0% on reinvested profits, no capital/property transfer taxes)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Top OECD ranking for tax competitiveness (2023)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Leading hub for international entrepreneurs and talent development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Europe’s most advanced cybersecurity nation (Home to NATO CCDCOE)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1800" dirty="0">
                <a:latin typeface="Montserrat" pitchFamily="2" charset="77"/>
              </a:rPr>
              <a:t>Emerging hub for global e-commerce and the Metaverse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2E57F3D-33BE-4306-87E6-245763719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3900"/>
            <a:ext cx="10588752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7" descr="A flag flying in the air&#10;&#10;Description automatically generated">
            <a:extLst>
              <a:ext uri="{FF2B5EF4-FFF2-40B4-BE49-F238E27FC236}">
                <a16:creationId xmlns:a16="http://schemas.microsoft.com/office/drawing/2014/main" id="{276B16FA-3272-FE0E-B7D2-6296D64516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594" r="5165"/>
          <a:stretch/>
        </p:blipFill>
        <p:spPr>
          <a:xfrm>
            <a:off x="799949" y="1638301"/>
            <a:ext cx="3014144" cy="4071436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E0104E4-99BC-494F-8342-F250828E5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9065" y="6145599"/>
            <a:ext cx="105828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D8B79F00-9842-B952-F423-5DF01AD44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4172" y="733507"/>
            <a:ext cx="1577728" cy="56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12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64F9B95-9045-48D2-B9F3-2927E98F5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05918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85AA86F-6A4D-4BCB-A045-D992CDC29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6142781"/>
            <a:ext cx="1059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49D7415-2F11-44C2-B6AA-13A25B681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D2D009-856D-688F-DFD0-642D7506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914400"/>
            <a:ext cx="6001512" cy="130759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b="1" dirty="0">
                <a:latin typeface="Montserrat" pitchFamily="2" charset="77"/>
              </a:rPr>
              <a:t>THANK YOU for your time!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583FD9E-C5A7-96F7-951D-7D292013C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4672" y="722376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ontent Placeholder 2">
            <a:extLst>
              <a:ext uri="{FF2B5EF4-FFF2-40B4-BE49-F238E27FC236}">
                <a16:creationId xmlns:a16="http://schemas.microsoft.com/office/drawing/2014/main" id="{440DDA27-4C9F-E1DF-D8B0-9521C666EE1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74211699"/>
              </p:ext>
            </p:extLst>
          </p:nvPr>
        </p:nvGraphicFramePr>
        <p:xfrm>
          <a:off x="704088" y="2231136"/>
          <a:ext cx="6001512" cy="39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0E37E42C-AB13-0A88-94FA-33A1B67B59E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EE" dirty="0"/>
          </a:p>
          <a:p>
            <a:pPr marL="0" indent="0">
              <a:buNone/>
            </a:pPr>
            <a:endParaRPr lang="en-EE" dirty="0"/>
          </a:p>
        </p:txBody>
      </p:sp>
      <p:pic>
        <p:nvPicPr>
          <p:cNvPr id="35" name="Picture 34" descr="A black circle with white letters&#10;&#10;Description automatically generated">
            <a:extLst>
              <a:ext uri="{FF2B5EF4-FFF2-40B4-BE49-F238E27FC236}">
                <a16:creationId xmlns:a16="http://schemas.microsoft.com/office/drawing/2014/main" id="{2A9004C6-ED92-5445-8D56-7D57684332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6610" y="1849711"/>
            <a:ext cx="4075290" cy="383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70745"/>
      </p:ext>
    </p:extLst>
  </p:cSld>
  <p:clrMapOvr>
    <a:masterClrMapping/>
  </p:clrMapOvr>
</p:sld>
</file>

<file path=ppt/theme/theme1.xml><?xml version="1.0" encoding="utf-8"?>
<a:theme xmlns:a="http://schemas.openxmlformats.org/drawingml/2006/main" name="ChronicleVTI">
  <a:themeElements>
    <a:clrScheme name="Chronicle">
      <a:dk1>
        <a:srgbClr val="000000"/>
      </a:dk1>
      <a:lt1>
        <a:srgbClr val="FFFFFF"/>
      </a:lt1>
      <a:dk2>
        <a:srgbClr val="1C1C32"/>
      </a:dk2>
      <a:lt2>
        <a:srgbClr val="F8F4F1"/>
      </a:lt2>
      <a:accent1>
        <a:srgbClr val="734B67"/>
      </a:accent1>
      <a:accent2>
        <a:srgbClr val="959EBB"/>
      </a:accent2>
      <a:accent3>
        <a:srgbClr val="596781"/>
      </a:accent3>
      <a:accent4>
        <a:srgbClr val="7F6E8C"/>
      </a:accent4>
      <a:accent5>
        <a:srgbClr val="DB9A8F"/>
      </a:accent5>
      <a:accent6>
        <a:srgbClr val="C29AB1"/>
      </a:accent6>
      <a:hlink>
        <a:srgbClr val="778BA2"/>
      </a:hlink>
      <a:folHlink>
        <a:srgbClr val="A27C99"/>
      </a:folHlink>
    </a:clrScheme>
    <a:fontScheme name="Univers Calisto">
      <a:majorFont>
        <a:latin typeface="Univers Condensed"/>
        <a:ea typeface=""/>
        <a:cs typeface=""/>
      </a:majorFont>
      <a:minorFont>
        <a:latin typeface="Calisto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ronicleVTI" id="{508E4D90-5116-4BF0-876B-3F422DD1F65F}" vid="{AA21DC3D-92A8-43A4-8358-ED428371CD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425</Words>
  <Application>Microsoft Office PowerPoint</Application>
  <PresentationFormat>Widescreen</PresentationFormat>
  <Paragraphs>67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Aptos</vt:lpstr>
      <vt:lpstr>Arial</vt:lpstr>
      <vt:lpstr>Calisto MT</vt:lpstr>
      <vt:lpstr>Montserrat</vt:lpstr>
      <vt:lpstr>Univers Condensed</vt:lpstr>
      <vt:lpstr>Wingdings</vt:lpstr>
      <vt:lpstr>ChronicleVTI</vt:lpstr>
      <vt:lpstr>      CoMPANY INTRODUCTION</vt:lpstr>
      <vt:lpstr>Accounting resources   Welcome TO THE WORLD TRANSFORMING THE BUSINESS</vt:lpstr>
      <vt:lpstr>   WhY to choose us ?</vt:lpstr>
      <vt:lpstr>OUR TEAM</vt:lpstr>
      <vt:lpstr>OUR SERVICES</vt:lpstr>
      <vt:lpstr>OUR FUTURE: ALL IN ONE SERVICE  For bookkeeping, Accountancy, AUDIT, Tax and Consulting experts   </vt:lpstr>
      <vt:lpstr>Core Location: Estonia</vt:lpstr>
      <vt:lpstr>THANK YOU for your time!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ira demidova</dc:creator>
  <cp:lastModifiedBy>Carly Haines</cp:lastModifiedBy>
  <cp:revision>54</cp:revision>
  <dcterms:created xsi:type="dcterms:W3CDTF">2024-09-03T17:29:58Z</dcterms:created>
  <dcterms:modified xsi:type="dcterms:W3CDTF">2024-09-06T07:59:32Z</dcterms:modified>
</cp:coreProperties>
</file>